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0"/>
  </p:notesMasterIdLst>
  <p:sldIdLst>
    <p:sldId id="348" r:id="rId2"/>
    <p:sldId id="283" r:id="rId3"/>
    <p:sldId id="273" r:id="rId4"/>
    <p:sldId id="304" r:id="rId5"/>
    <p:sldId id="350" r:id="rId6"/>
    <p:sldId id="284" r:id="rId7"/>
    <p:sldId id="300" r:id="rId8"/>
    <p:sldId id="401" r:id="rId9"/>
    <p:sldId id="411" r:id="rId10"/>
    <p:sldId id="365" r:id="rId11"/>
    <p:sldId id="380" r:id="rId12"/>
    <p:sldId id="381" r:id="rId13"/>
    <p:sldId id="382" r:id="rId14"/>
    <p:sldId id="379" r:id="rId15"/>
    <p:sldId id="383" r:id="rId16"/>
    <p:sldId id="384" r:id="rId17"/>
    <p:sldId id="385" r:id="rId18"/>
    <p:sldId id="386" r:id="rId19"/>
    <p:sldId id="390" r:id="rId20"/>
    <p:sldId id="391" r:id="rId21"/>
    <p:sldId id="398" r:id="rId22"/>
    <p:sldId id="393" r:id="rId23"/>
    <p:sldId id="397" r:id="rId24"/>
    <p:sldId id="366" r:id="rId25"/>
    <p:sldId id="372" r:id="rId26"/>
    <p:sldId id="369" r:id="rId27"/>
    <p:sldId id="373" r:id="rId28"/>
    <p:sldId id="378" r:id="rId29"/>
    <p:sldId id="403" r:id="rId30"/>
    <p:sldId id="404" r:id="rId31"/>
    <p:sldId id="407" r:id="rId32"/>
    <p:sldId id="408" r:id="rId33"/>
    <p:sldId id="410" r:id="rId34"/>
    <p:sldId id="326" r:id="rId35"/>
    <p:sldId id="337" r:id="rId36"/>
    <p:sldId id="329" r:id="rId37"/>
    <p:sldId id="328" r:id="rId38"/>
    <p:sldId id="29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" initials="E" lastIdx="1" clrIdx="0">
    <p:extLst>
      <p:ext uri="{19B8F6BF-5375-455C-9EA6-DF929625EA0E}">
        <p15:presenceInfo xmlns:p15="http://schemas.microsoft.com/office/powerpoint/2012/main" userId="E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615" autoAdjust="0"/>
  </p:normalViewPr>
  <p:slideViewPr>
    <p:cSldViewPr snapToGrid="0">
      <p:cViewPr varScale="1">
        <p:scale>
          <a:sx n="61" d="100"/>
          <a:sy n="61" d="100"/>
        </p:scale>
        <p:origin x="871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technology.org/events-calendar/" TargetMode="External"/><Relationship Id="rId1" Type="http://schemas.openxmlformats.org/officeDocument/2006/relationships/hyperlink" Target="http://www.iloveseattle.org/networking-guide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technology.org/events-calendar/" TargetMode="External"/><Relationship Id="rId1" Type="http://schemas.openxmlformats.org/officeDocument/2006/relationships/hyperlink" Target="http://www.iloveseattle.org/networking-guid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D3390-A48F-4CDB-82CB-5C4F9338389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1F943-7613-4882-88DB-5C1471A85F7A}">
      <dgm:prSet phldrT="[Text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b="1" dirty="0"/>
            <a:t>Risk averse</a:t>
          </a:r>
        </a:p>
      </dgm:t>
    </dgm:pt>
    <dgm:pt modelId="{51D817B2-FDF3-44AD-8DB6-7EB8E9EA8A07}" type="parTrans" cxnId="{824A8115-8FAA-4284-A70C-A170AAB666B1}">
      <dgm:prSet/>
      <dgm:spPr/>
      <dgm:t>
        <a:bodyPr/>
        <a:lstStyle/>
        <a:p>
          <a:endParaRPr lang="en-US"/>
        </a:p>
      </dgm:t>
    </dgm:pt>
    <dgm:pt modelId="{A3651436-F619-4F4A-A5B8-70C288130327}" type="sibTrans" cxnId="{824A8115-8FAA-4284-A70C-A170AAB666B1}">
      <dgm:prSet/>
      <dgm:spPr/>
      <dgm:t>
        <a:bodyPr/>
        <a:lstStyle/>
        <a:p>
          <a:endParaRPr lang="en-US"/>
        </a:p>
      </dgm:t>
    </dgm:pt>
    <dgm:pt modelId="{16073D75-C98A-4DF9-977F-850536EE9009}">
      <dgm:prSet/>
      <dgm:spPr/>
      <dgm:t>
        <a:bodyPr/>
        <a:lstStyle/>
        <a:p>
          <a:r>
            <a:rPr lang="en-US" b="1" dirty="0"/>
            <a:t>Overwhelmed</a:t>
          </a:r>
        </a:p>
      </dgm:t>
    </dgm:pt>
    <dgm:pt modelId="{21CE512A-21E7-41C7-BBCB-1C2504C9F6ED}" type="parTrans" cxnId="{71115EC8-2545-44C2-9322-BF0D4D7402CD}">
      <dgm:prSet/>
      <dgm:spPr/>
      <dgm:t>
        <a:bodyPr/>
        <a:lstStyle/>
        <a:p>
          <a:endParaRPr lang="en-US"/>
        </a:p>
      </dgm:t>
    </dgm:pt>
    <dgm:pt modelId="{F123ED90-0871-4E98-8276-6C4BD034013E}" type="sibTrans" cxnId="{71115EC8-2545-44C2-9322-BF0D4D7402CD}">
      <dgm:prSet/>
      <dgm:spPr/>
      <dgm:t>
        <a:bodyPr/>
        <a:lstStyle/>
        <a:p>
          <a:endParaRPr lang="en-US"/>
        </a:p>
      </dgm:t>
    </dgm:pt>
    <dgm:pt modelId="{F60B3031-21A4-41AF-B2A9-0B2DA71923F5}">
      <dgm:prSet/>
      <dgm:spPr/>
      <dgm:t>
        <a:bodyPr/>
        <a:lstStyle/>
        <a:p>
          <a:r>
            <a:rPr lang="en-US" b="1" dirty="0"/>
            <a:t>Seeking diversity</a:t>
          </a:r>
        </a:p>
      </dgm:t>
    </dgm:pt>
    <dgm:pt modelId="{9FD23C63-473E-4E7C-8D83-0D45129B1859}" type="parTrans" cxnId="{89F5FA90-4A12-4586-9D52-49EA045D682C}">
      <dgm:prSet/>
      <dgm:spPr/>
      <dgm:t>
        <a:bodyPr/>
        <a:lstStyle/>
        <a:p>
          <a:endParaRPr lang="en-US"/>
        </a:p>
      </dgm:t>
    </dgm:pt>
    <dgm:pt modelId="{2F7B48B9-CDCF-454F-B3B0-2886D14456FA}" type="sibTrans" cxnId="{89F5FA90-4A12-4586-9D52-49EA045D682C}">
      <dgm:prSet/>
      <dgm:spPr/>
      <dgm:t>
        <a:bodyPr/>
        <a:lstStyle/>
        <a:p>
          <a:endParaRPr lang="en-US"/>
        </a:p>
      </dgm:t>
    </dgm:pt>
    <dgm:pt modelId="{A981ECA0-4327-4630-B779-20EABBC60B55}">
      <dgm:prSet/>
      <dgm:spPr/>
      <dgm:t>
        <a:bodyPr/>
        <a:lstStyle/>
        <a:p>
          <a:r>
            <a:rPr lang="en-US" dirty="0"/>
            <a:t>Connect the dots and speak their language</a:t>
          </a:r>
        </a:p>
      </dgm:t>
    </dgm:pt>
    <dgm:pt modelId="{DCCB0F97-5D55-4F62-8222-E2DC27EF5841}" type="parTrans" cxnId="{492FF2D7-510E-4630-96CF-5101F2823752}">
      <dgm:prSet/>
      <dgm:spPr/>
      <dgm:t>
        <a:bodyPr/>
        <a:lstStyle/>
        <a:p>
          <a:endParaRPr lang="en-US"/>
        </a:p>
      </dgm:t>
    </dgm:pt>
    <dgm:pt modelId="{79D3CF1D-DC52-4AD6-91B7-EA276136561B}" type="sibTrans" cxnId="{492FF2D7-510E-4630-96CF-5101F2823752}">
      <dgm:prSet/>
      <dgm:spPr/>
      <dgm:t>
        <a:bodyPr/>
        <a:lstStyle/>
        <a:p>
          <a:endParaRPr lang="en-US"/>
        </a:p>
      </dgm:t>
    </dgm:pt>
    <dgm:pt modelId="{0AC16FB5-4B2B-4790-97A4-3DD72449D449}">
      <dgm:prSet/>
      <dgm:spPr/>
      <dgm:t>
        <a:bodyPr/>
        <a:lstStyle/>
        <a:p>
          <a:r>
            <a:rPr lang="en-US" dirty="0"/>
            <a:t>Be where they are</a:t>
          </a:r>
        </a:p>
      </dgm:t>
    </dgm:pt>
    <dgm:pt modelId="{13A1C30F-7B5A-4C76-9A29-26B44E78BFB1}" type="parTrans" cxnId="{C7C754C9-268B-44D1-9DC2-2EDAC87323E1}">
      <dgm:prSet/>
      <dgm:spPr/>
      <dgm:t>
        <a:bodyPr/>
        <a:lstStyle/>
        <a:p>
          <a:endParaRPr lang="en-US"/>
        </a:p>
      </dgm:t>
    </dgm:pt>
    <dgm:pt modelId="{89454032-385D-4435-95C5-44AFACD292B6}" type="sibTrans" cxnId="{C7C754C9-268B-44D1-9DC2-2EDAC87323E1}">
      <dgm:prSet/>
      <dgm:spPr/>
      <dgm:t>
        <a:bodyPr/>
        <a:lstStyle/>
        <a:p>
          <a:endParaRPr lang="en-US"/>
        </a:p>
      </dgm:t>
    </dgm:pt>
    <dgm:pt modelId="{7DC746C9-2E49-426F-866A-D521974B8AA5}">
      <dgm:prSet/>
      <dgm:spPr/>
      <dgm:t>
        <a:bodyPr/>
        <a:lstStyle/>
        <a:p>
          <a:r>
            <a:rPr lang="en-US" dirty="0"/>
            <a:t>Market unique skills as an asset  </a:t>
          </a:r>
        </a:p>
      </dgm:t>
    </dgm:pt>
    <dgm:pt modelId="{47CF4864-6D56-49DE-A5B6-35C75C051C52}" type="parTrans" cxnId="{8A4B435D-6B77-450F-A745-932C8A37BA15}">
      <dgm:prSet/>
      <dgm:spPr/>
      <dgm:t>
        <a:bodyPr/>
        <a:lstStyle/>
        <a:p>
          <a:endParaRPr lang="en-US"/>
        </a:p>
      </dgm:t>
    </dgm:pt>
    <dgm:pt modelId="{C4E0B586-0990-4A7C-A778-866F10DE6047}" type="sibTrans" cxnId="{8A4B435D-6B77-450F-A745-932C8A37BA15}">
      <dgm:prSet/>
      <dgm:spPr/>
      <dgm:t>
        <a:bodyPr/>
        <a:lstStyle/>
        <a:p>
          <a:endParaRPr lang="en-US"/>
        </a:p>
      </dgm:t>
    </dgm:pt>
    <dgm:pt modelId="{7CEA3AF2-0074-42C2-AE4A-9A9B376ECBB8}">
      <dgm:prSet/>
      <dgm:spPr/>
      <dgm:t>
        <a:bodyPr/>
        <a:lstStyle/>
        <a:p>
          <a:r>
            <a:rPr lang="en-US" dirty="0"/>
            <a:t>Show how you’ve adapted in the past</a:t>
          </a:r>
        </a:p>
      </dgm:t>
    </dgm:pt>
    <dgm:pt modelId="{496FB187-91E5-41F2-8805-89182EEC3D6B}" type="parTrans" cxnId="{0B2FCBB8-4DDA-455C-BF95-1368EC87E503}">
      <dgm:prSet/>
      <dgm:spPr/>
      <dgm:t>
        <a:bodyPr/>
        <a:lstStyle/>
        <a:p>
          <a:endParaRPr lang="en-US"/>
        </a:p>
      </dgm:t>
    </dgm:pt>
    <dgm:pt modelId="{D98D1816-A951-4B0B-9DC5-C4A748F24AE5}" type="sibTrans" cxnId="{0B2FCBB8-4DDA-455C-BF95-1368EC87E503}">
      <dgm:prSet/>
      <dgm:spPr/>
      <dgm:t>
        <a:bodyPr/>
        <a:lstStyle/>
        <a:p>
          <a:endParaRPr lang="en-US"/>
        </a:p>
      </dgm:t>
    </dgm:pt>
    <dgm:pt modelId="{FDE1010D-7BAA-4E97-80B1-DA3DFB60A8C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Act “as if”</a:t>
          </a:r>
        </a:p>
      </dgm:t>
    </dgm:pt>
    <dgm:pt modelId="{068FD1B8-5E27-4BB0-A9CB-4925ADFBA85C}" type="parTrans" cxnId="{52B12EF8-654B-449E-8734-36895B6DF1BB}">
      <dgm:prSet/>
      <dgm:spPr/>
      <dgm:t>
        <a:bodyPr/>
        <a:lstStyle/>
        <a:p>
          <a:endParaRPr lang="en-US"/>
        </a:p>
      </dgm:t>
    </dgm:pt>
    <dgm:pt modelId="{9BD2F570-0706-41FB-88AE-3D328BF0F39B}" type="sibTrans" cxnId="{52B12EF8-654B-449E-8734-36895B6DF1BB}">
      <dgm:prSet/>
      <dgm:spPr/>
      <dgm:t>
        <a:bodyPr/>
        <a:lstStyle/>
        <a:p>
          <a:endParaRPr lang="en-US"/>
        </a:p>
      </dgm:t>
    </dgm:pt>
    <dgm:pt modelId="{7DFF4B3B-BEE2-4079-85AA-57B70234322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Address concerns up front</a:t>
          </a:r>
        </a:p>
      </dgm:t>
    </dgm:pt>
    <dgm:pt modelId="{79692812-DE32-494F-8C25-9D78CB7207E6}" type="parTrans" cxnId="{E274BDE5-7636-4E02-ABB4-D83BFECE8863}">
      <dgm:prSet/>
      <dgm:spPr/>
      <dgm:t>
        <a:bodyPr/>
        <a:lstStyle/>
        <a:p>
          <a:endParaRPr lang="en-US"/>
        </a:p>
      </dgm:t>
    </dgm:pt>
    <dgm:pt modelId="{76E5BEE2-E55D-4B1A-B3D6-AEF5ED5ED30B}" type="sibTrans" cxnId="{E274BDE5-7636-4E02-ABB4-D83BFECE8863}">
      <dgm:prSet/>
      <dgm:spPr/>
      <dgm:t>
        <a:bodyPr/>
        <a:lstStyle/>
        <a:p>
          <a:endParaRPr lang="en-US"/>
        </a:p>
      </dgm:t>
    </dgm:pt>
    <dgm:pt modelId="{3019587D-0AAE-444B-A376-6B32804679B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Don’t change everything: smaller pivots vs. huge leaps</a:t>
          </a:r>
        </a:p>
      </dgm:t>
    </dgm:pt>
    <dgm:pt modelId="{94EDA856-A7AD-46FA-9050-79A339ED27F7}" type="parTrans" cxnId="{1073E523-19A3-46E4-AD3C-6DD5DF49B1D9}">
      <dgm:prSet/>
      <dgm:spPr/>
      <dgm:t>
        <a:bodyPr/>
        <a:lstStyle/>
        <a:p>
          <a:endParaRPr lang="en-US"/>
        </a:p>
      </dgm:t>
    </dgm:pt>
    <dgm:pt modelId="{D60B465D-7404-4126-8084-A530614E2DE4}" type="sibTrans" cxnId="{1073E523-19A3-46E4-AD3C-6DD5DF49B1D9}">
      <dgm:prSet/>
      <dgm:spPr/>
      <dgm:t>
        <a:bodyPr/>
        <a:lstStyle/>
        <a:p>
          <a:endParaRPr lang="en-US"/>
        </a:p>
      </dgm:t>
    </dgm:pt>
    <dgm:pt modelId="{1408EE3E-5246-4FC7-A104-95C550B5913C}">
      <dgm:prSet/>
      <dgm:spPr/>
      <dgm:t>
        <a:bodyPr/>
        <a:lstStyle/>
        <a:p>
          <a:r>
            <a:rPr lang="en-US" dirty="0"/>
            <a:t>Network to get noticed </a:t>
          </a:r>
        </a:p>
      </dgm:t>
    </dgm:pt>
    <dgm:pt modelId="{86C13B81-DB07-48E9-AAE8-E55841A122F4}" type="parTrans" cxnId="{752E7707-5D69-4862-BAF1-07AC8B306CBA}">
      <dgm:prSet/>
      <dgm:spPr/>
      <dgm:t>
        <a:bodyPr/>
        <a:lstStyle/>
        <a:p>
          <a:endParaRPr lang="en-US"/>
        </a:p>
      </dgm:t>
    </dgm:pt>
    <dgm:pt modelId="{3AB972C5-4D33-48FE-99ED-39D52FACA540}" type="sibTrans" cxnId="{752E7707-5D69-4862-BAF1-07AC8B306CBA}">
      <dgm:prSet/>
      <dgm:spPr/>
      <dgm:t>
        <a:bodyPr/>
        <a:lstStyle/>
        <a:p>
          <a:endParaRPr lang="en-US"/>
        </a:p>
      </dgm:t>
    </dgm:pt>
    <dgm:pt modelId="{D21BDCE3-6811-486A-AC3D-56A0CF760B80}" type="pres">
      <dgm:prSet presAssocID="{134D3390-A48F-4CDB-82CB-5C4F93383891}" presName="Name0" presStyleCnt="0">
        <dgm:presLayoutVars>
          <dgm:dir/>
          <dgm:animLvl val="lvl"/>
          <dgm:resizeHandles val="exact"/>
        </dgm:presLayoutVars>
      </dgm:prSet>
      <dgm:spPr/>
    </dgm:pt>
    <dgm:pt modelId="{96F2556C-3594-4FBC-B725-F64378AD9802}" type="pres">
      <dgm:prSet presAssocID="{06C1F943-7613-4882-88DB-5C1471A85F7A}" presName="composite" presStyleCnt="0"/>
      <dgm:spPr/>
    </dgm:pt>
    <dgm:pt modelId="{05E8111F-7D66-4BD5-9679-7D60A25375CA}" type="pres">
      <dgm:prSet presAssocID="{06C1F943-7613-4882-88DB-5C1471A85F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F19E241-5EB9-4928-88B9-B6F315BC4814}" type="pres">
      <dgm:prSet presAssocID="{06C1F943-7613-4882-88DB-5C1471A85F7A}" presName="desTx" presStyleLbl="alignAccFollowNode1" presStyleIdx="0" presStyleCnt="3">
        <dgm:presLayoutVars>
          <dgm:bulletEnabled val="1"/>
        </dgm:presLayoutVars>
      </dgm:prSet>
      <dgm:spPr/>
    </dgm:pt>
    <dgm:pt modelId="{5335A324-7445-46D3-B7E5-3F323B59FB45}" type="pres">
      <dgm:prSet presAssocID="{A3651436-F619-4F4A-A5B8-70C288130327}" presName="space" presStyleCnt="0"/>
      <dgm:spPr/>
    </dgm:pt>
    <dgm:pt modelId="{F3B5A612-5F9A-460E-BD14-28103DBE961D}" type="pres">
      <dgm:prSet presAssocID="{16073D75-C98A-4DF9-977F-850536EE9009}" presName="composite" presStyleCnt="0"/>
      <dgm:spPr/>
    </dgm:pt>
    <dgm:pt modelId="{88AA15E5-8AA1-462A-853A-EA8BAA1D4A0C}" type="pres">
      <dgm:prSet presAssocID="{16073D75-C98A-4DF9-977F-850536EE90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C1B3716-A702-4330-A20A-7583A191132C}" type="pres">
      <dgm:prSet presAssocID="{16073D75-C98A-4DF9-977F-850536EE9009}" presName="desTx" presStyleLbl="alignAccFollowNode1" presStyleIdx="1" presStyleCnt="3">
        <dgm:presLayoutVars>
          <dgm:bulletEnabled val="1"/>
        </dgm:presLayoutVars>
      </dgm:prSet>
      <dgm:spPr/>
    </dgm:pt>
    <dgm:pt modelId="{4746EF1E-8B9D-4E2B-A436-1C7D8F21802B}" type="pres">
      <dgm:prSet presAssocID="{F123ED90-0871-4E98-8276-6C4BD034013E}" presName="space" presStyleCnt="0"/>
      <dgm:spPr/>
    </dgm:pt>
    <dgm:pt modelId="{076EBBC5-675C-4E24-8B8E-14DAD00A8233}" type="pres">
      <dgm:prSet presAssocID="{F60B3031-21A4-41AF-B2A9-0B2DA71923F5}" presName="composite" presStyleCnt="0"/>
      <dgm:spPr/>
    </dgm:pt>
    <dgm:pt modelId="{048BEE99-42B7-4160-8A15-98C793F6A71C}" type="pres">
      <dgm:prSet presAssocID="{F60B3031-21A4-41AF-B2A9-0B2DA71923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D52FF3E-6F4B-4F24-A0F5-08D509B15169}" type="pres">
      <dgm:prSet presAssocID="{F60B3031-21A4-41AF-B2A9-0B2DA71923F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52E7707-5D69-4862-BAF1-07AC8B306CBA}" srcId="{16073D75-C98A-4DF9-977F-850536EE9009}" destId="{1408EE3E-5246-4FC7-A104-95C550B5913C}" srcOrd="2" destOrd="0" parTransId="{86C13B81-DB07-48E9-AAE8-E55841A122F4}" sibTransId="{3AB972C5-4D33-48FE-99ED-39D52FACA540}"/>
    <dgm:cxn modelId="{824A8115-8FAA-4284-A70C-A170AAB666B1}" srcId="{134D3390-A48F-4CDB-82CB-5C4F93383891}" destId="{06C1F943-7613-4882-88DB-5C1471A85F7A}" srcOrd="0" destOrd="0" parTransId="{51D817B2-FDF3-44AD-8DB6-7EB8E9EA8A07}" sibTransId="{A3651436-F619-4F4A-A5B8-70C288130327}"/>
    <dgm:cxn modelId="{0F678718-E3A6-4C10-A647-2242AE28001B}" type="presOf" srcId="{7CEA3AF2-0074-42C2-AE4A-9A9B376ECBB8}" destId="{AD52FF3E-6F4B-4F24-A0F5-08D509B15169}" srcOrd="0" destOrd="1" presId="urn:microsoft.com/office/officeart/2005/8/layout/hList1"/>
    <dgm:cxn modelId="{1073E523-19A3-46E4-AD3C-6DD5DF49B1D9}" srcId="{06C1F943-7613-4882-88DB-5C1471A85F7A}" destId="{3019587D-0AAE-444B-A376-6B32804679B7}" srcOrd="2" destOrd="0" parTransId="{94EDA856-A7AD-46FA-9050-79A339ED27F7}" sibTransId="{D60B465D-7404-4126-8084-A530614E2DE4}"/>
    <dgm:cxn modelId="{45783A31-4281-4808-ACF8-B22757DFB6DF}" type="presOf" srcId="{0AC16FB5-4B2B-4790-97A4-3DD72449D449}" destId="{4C1B3716-A702-4330-A20A-7583A191132C}" srcOrd="0" destOrd="1" presId="urn:microsoft.com/office/officeart/2005/8/layout/hList1"/>
    <dgm:cxn modelId="{953CE23E-7EA3-4D1C-B6ED-2A2F26A69B01}" type="presOf" srcId="{FDE1010D-7BAA-4E97-80B1-DA3DFB60A8CE}" destId="{DF19E241-5EB9-4928-88B9-B6F315BC4814}" srcOrd="0" destOrd="0" presId="urn:microsoft.com/office/officeart/2005/8/layout/hList1"/>
    <dgm:cxn modelId="{8A4B435D-6B77-450F-A745-932C8A37BA15}" srcId="{F60B3031-21A4-41AF-B2A9-0B2DA71923F5}" destId="{7DC746C9-2E49-426F-866A-D521974B8AA5}" srcOrd="0" destOrd="0" parTransId="{47CF4864-6D56-49DE-A5B6-35C75C051C52}" sibTransId="{C4E0B586-0990-4A7C-A778-866F10DE6047}"/>
    <dgm:cxn modelId="{94F8F083-B49F-44B1-8E46-A7AC362DD66B}" type="presOf" srcId="{F60B3031-21A4-41AF-B2A9-0B2DA71923F5}" destId="{048BEE99-42B7-4160-8A15-98C793F6A71C}" srcOrd="0" destOrd="0" presId="urn:microsoft.com/office/officeart/2005/8/layout/hList1"/>
    <dgm:cxn modelId="{6692C385-3FD6-4E43-A226-BB2FABF05B84}" type="presOf" srcId="{1408EE3E-5246-4FC7-A104-95C550B5913C}" destId="{4C1B3716-A702-4330-A20A-7583A191132C}" srcOrd="0" destOrd="2" presId="urn:microsoft.com/office/officeart/2005/8/layout/hList1"/>
    <dgm:cxn modelId="{89F5FA90-4A12-4586-9D52-49EA045D682C}" srcId="{134D3390-A48F-4CDB-82CB-5C4F93383891}" destId="{F60B3031-21A4-41AF-B2A9-0B2DA71923F5}" srcOrd="2" destOrd="0" parTransId="{9FD23C63-473E-4E7C-8D83-0D45129B1859}" sibTransId="{2F7B48B9-CDCF-454F-B3B0-2886D14456FA}"/>
    <dgm:cxn modelId="{E40685A1-FC3F-480E-9CE4-F322CFC85EA5}" type="presOf" srcId="{06C1F943-7613-4882-88DB-5C1471A85F7A}" destId="{05E8111F-7D66-4BD5-9679-7D60A25375CA}" srcOrd="0" destOrd="0" presId="urn:microsoft.com/office/officeart/2005/8/layout/hList1"/>
    <dgm:cxn modelId="{D08C4FB1-B0D0-42A5-A7A0-1B0024CEFFF5}" type="presOf" srcId="{7DFF4B3B-BEE2-4079-85AA-57B702343225}" destId="{DF19E241-5EB9-4928-88B9-B6F315BC4814}" srcOrd="0" destOrd="1" presId="urn:microsoft.com/office/officeart/2005/8/layout/hList1"/>
    <dgm:cxn modelId="{0B2FCBB8-4DDA-455C-BF95-1368EC87E503}" srcId="{F60B3031-21A4-41AF-B2A9-0B2DA71923F5}" destId="{7CEA3AF2-0074-42C2-AE4A-9A9B376ECBB8}" srcOrd="1" destOrd="0" parTransId="{496FB187-91E5-41F2-8805-89182EEC3D6B}" sibTransId="{D98D1816-A951-4B0B-9DC5-C4A748F24AE5}"/>
    <dgm:cxn modelId="{B9714CBA-96FC-419A-82C6-03FC3958D5EB}" type="presOf" srcId="{3019587D-0AAE-444B-A376-6B32804679B7}" destId="{DF19E241-5EB9-4928-88B9-B6F315BC4814}" srcOrd="0" destOrd="2" presId="urn:microsoft.com/office/officeart/2005/8/layout/hList1"/>
    <dgm:cxn modelId="{71115EC8-2545-44C2-9322-BF0D4D7402CD}" srcId="{134D3390-A48F-4CDB-82CB-5C4F93383891}" destId="{16073D75-C98A-4DF9-977F-850536EE9009}" srcOrd="1" destOrd="0" parTransId="{21CE512A-21E7-41C7-BBCB-1C2504C9F6ED}" sibTransId="{F123ED90-0871-4E98-8276-6C4BD034013E}"/>
    <dgm:cxn modelId="{C7C754C9-268B-44D1-9DC2-2EDAC87323E1}" srcId="{16073D75-C98A-4DF9-977F-850536EE9009}" destId="{0AC16FB5-4B2B-4790-97A4-3DD72449D449}" srcOrd="1" destOrd="0" parTransId="{13A1C30F-7B5A-4C76-9A29-26B44E78BFB1}" sibTransId="{89454032-385D-4435-95C5-44AFACD292B6}"/>
    <dgm:cxn modelId="{444624CE-89E4-4939-9786-89F833E0D99A}" type="presOf" srcId="{16073D75-C98A-4DF9-977F-850536EE9009}" destId="{88AA15E5-8AA1-462A-853A-EA8BAA1D4A0C}" srcOrd="0" destOrd="0" presId="urn:microsoft.com/office/officeart/2005/8/layout/hList1"/>
    <dgm:cxn modelId="{949DA8D5-931B-477F-947B-48AE3A8AE0DA}" type="presOf" srcId="{134D3390-A48F-4CDB-82CB-5C4F93383891}" destId="{D21BDCE3-6811-486A-AC3D-56A0CF760B80}" srcOrd="0" destOrd="0" presId="urn:microsoft.com/office/officeart/2005/8/layout/hList1"/>
    <dgm:cxn modelId="{492FF2D7-510E-4630-96CF-5101F2823752}" srcId="{16073D75-C98A-4DF9-977F-850536EE9009}" destId="{A981ECA0-4327-4630-B779-20EABBC60B55}" srcOrd="0" destOrd="0" parTransId="{DCCB0F97-5D55-4F62-8222-E2DC27EF5841}" sibTransId="{79D3CF1D-DC52-4AD6-91B7-EA276136561B}"/>
    <dgm:cxn modelId="{277B65DD-FC80-4B3F-8478-2C76F66E817E}" type="presOf" srcId="{7DC746C9-2E49-426F-866A-D521974B8AA5}" destId="{AD52FF3E-6F4B-4F24-A0F5-08D509B15169}" srcOrd="0" destOrd="0" presId="urn:microsoft.com/office/officeart/2005/8/layout/hList1"/>
    <dgm:cxn modelId="{E274BDE5-7636-4E02-ABB4-D83BFECE8863}" srcId="{06C1F943-7613-4882-88DB-5C1471A85F7A}" destId="{7DFF4B3B-BEE2-4079-85AA-57B702343225}" srcOrd="1" destOrd="0" parTransId="{79692812-DE32-494F-8C25-9D78CB7207E6}" sibTransId="{76E5BEE2-E55D-4B1A-B3D6-AEF5ED5ED30B}"/>
    <dgm:cxn modelId="{52B12EF8-654B-449E-8734-36895B6DF1BB}" srcId="{06C1F943-7613-4882-88DB-5C1471A85F7A}" destId="{FDE1010D-7BAA-4E97-80B1-DA3DFB60A8CE}" srcOrd="0" destOrd="0" parTransId="{068FD1B8-5E27-4BB0-A9CB-4925ADFBA85C}" sibTransId="{9BD2F570-0706-41FB-88AE-3D328BF0F39B}"/>
    <dgm:cxn modelId="{EA7EE8FE-02CD-4731-B62F-99E6C2E61344}" type="presOf" srcId="{A981ECA0-4327-4630-B779-20EABBC60B55}" destId="{4C1B3716-A702-4330-A20A-7583A191132C}" srcOrd="0" destOrd="0" presId="urn:microsoft.com/office/officeart/2005/8/layout/hList1"/>
    <dgm:cxn modelId="{EEF47722-CC74-47D6-9675-97600B551D8D}" type="presParOf" srcId="{D21BDCE3-6811-486A-AC3D-56A0CF760B80}" destId="{96F2556C-3594-4FBC-B725-F64378AD9802}" srcOrd="0" destOrd="0" presId="urn:microsoft.com/office/officeart/2005/8/layout/hList1"/>
    <dgm:cxn modelId="{DBE8C917-4471-4744-949D-180772F63D18}" type="presParOf" srcId="{96F2556C-3594-4FBC-B725-F64378AD9802}" destId="{05E8111F-7D66-4BD5-9679-7D60A25375CA}" srcOrd="0" destOrd="0" presId="urn:microsoft.com/office/officeart/2005/8/layout/hList1"/>
    <dgm:cxn modelId="{D8B0F2AC-F842-4BB9-A11A-952C8AA9D8CB}" type="presParOf" srcId="{96F2556C-3594-4FBC-B725-F64378AD9802}" destId="{DF19E241-5EB9-4928-88B9-B6F315BC4814}" srcOrd="1" destOrd="0" presId="urn:microsoft.com/office/officeart/2005/8/layout/hList1"/>
    <dgm:cxn modelId="{49BCF946-8373-49EF-B9D6-A6280199FA9A}" type="presParOf" srcId="{D21BDCE3-6811-486A-AC3D-56A0CF760B80}" destId="{5335A324-7445-46D3-B7E5-3F323B59FB45}" srcOrd="1" destOrd="0" presId="urn:microsoft.com/office/officeart/2005/8/layout/hList1"/>
    <dgm:cxn modelId="{08698D56-40C7-4E83-B48B-067E1DC822FF}" type="presParOf" srcId="{D21BDCE3-6811-486A-AC3D-56A0CF760B80}" destId="{F3B5A612-5F9A-460E-BD14-28103DBE961D}" srcOrd="2" destOrd="0" presId="urn:microsoft.com/office/officeart/2005/8/layout/hList1"/>
    <dgm:cxn modelId="{F0C573FA-7DB1-4594-8B7F-6C5314AA4FA0}" type="presParOf" srcId="{F3B5A612-5F9A-460E-BD14-28103DBE961D}" destId="{88AA15E5-8AA1-462A-853A-EA8BAA1D4A0C}" srcOrd="0" destOrd="0" presId="urn:microsoft.com/office/officeart/2005/8/layout/hList1"/>
    <dgm:cxn modelId="{E620FAED-35C5-4ECD-9704-3F1557D8639E}" type="presParOf" srcId="{F3B5A612-5F9A-460E-BD14-28103DBE961D}" destId="{4C1B3716-A702-4330-A20A-7583A191132C}" srcOrd="1" destOrd="0" presId="urn:microsoft.com/office/officeart/2005/8/layout/hList1"/>
    <dgm:cxn modelId="{4D928DF6-309E-49FE-B5E7-6001CFB5C739}" type="presParOf" srcId="{D21BDCE3-6811-486A-AC3D-56A0CF760B80}" destId="{4746EF1E-8B9D-4E2B-A436-1C7D8F21802B}" srcOrd="3" destOrd="0" presId="urn:microsoft.com/office/officeart/2005/8/layout/hList1"/>
    <dgm:cxn modelId="{4E04B624-1132-4EAF-86AB-7AD434444BB9}" type="presParOf" srcId="{D21BDCE3-6811-486A-AC3D-56A0CF760B80}" destId="{076EBBC5-675C-4E24-8B8E-14DAD00A8233}" srcOrd="4" destOrd="0" presId="urn:microsoft.com/office/officeart/2005/8/layout/hList1"/>
    <dgm:cxn modelId="{D3B3D18D-33F6-4950-8A81-EAB425854404}" type="presParOf" srcId="{076EBBC5-675C-4E24-8B8E-14DAD00A8233}" destId="{048BEE99-42B7-4160-8A15-98C793F6A71C}" srcOrd="0" destOrd="0" presId="urn:microsoft.com/office/officeart/2005/8/layout/hList1"/>
    <dgm:cxn modelId="{B9BA84E2-71E8-4336-B5DD-74AE4EA34E46}" type="presParOf" srcId="{076EBBC5-675C-4E24-8B8E-14DAD00A8233}" destId="{AD52FF3E-6F4B-4F24-A0F5-08D509B151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C5D1B-EC46-4495-9620-3F4754A05CD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8022F4-E3DC-4648-A0B8-B8D4B229F912}">
      <dgm:prSet phldrT="[Text]" custT="1"/>
      <dgm:spPr/>
      <dgm:t>
        <a:bodyPr/>
        <a:lstStyle/>
        <a:p>
          <a:r>
            <a:rPr lang="en-US" sz="2800" b="1" dirty="0"/>
            <a:t>Your Story</a:t>
          </a:r>
        </a:p>
        <a:p>
          <a:r>
            <a:rPr lang="en-US" sz="2000" dirty="0"/>
            <a:t>Who are you and what are you best at?</a:t>
          </a:r>
          <a:endParaRPr lang="en-US" sz="2800" b="1" dirty="0"/>
        </a:p>
      </dgm:t>
    </dgm:pt>
    <dgm:pt modelId="{BE2E9472-173A-447E-97A3-C7ED36858D76}" type="parTrans" cxnId="{780F11BB-6FD9-4CA5-AEB0-863C0E248F3F}">
      <dgm:prSet/>
      <dgm:spPr/>
      <dgm:t>
        <a:bodyPr/>
        <a:lstStyle/>
        <a:p>
          <a:endParaRPr lang="en-US" sz="2800"/>
        </a:p>
      </dgm:t>
    </dgm:pt>
    <dgm:pt modelId="{14374173-6DAB-4D05-B607-24C1970D3837}" type="sibTrans" cxnId="{780F11BB-6FD9-4CA5-AEB0-863C0E248F3F}">
      <dgm:prSet custT="1"/>
      <dgm:spPr/>
      <dgm:t>
        <a:bodyPr/>
        <a:lstStyle/>
        <a:p>
          <a:endParaRPr lang="en-US" sz="2800" dirty="0"/>
        </a:p>
      </dgm:t>
    </dgm:pt>
    <dgm:pt modelId="{2390768E-3E26-4958-937B-A1D4A4B001BE}">
      <dgm:prSet phldrT="[Text]" custT="1"/>
      <dgm:spPr/>
      <dgm:t>
        <a:bodyPr/>
        <a:lstStyle/>
        <a:p>
          <a:r>
            <a:rPr lang="en-US" sz="2800" b="1" dirty="0"/>
            <a:t>Your Network</a:t>
          </a:r>
        </a:p>
        <a:p>
          <a:r>
            <a:rPr lang="en-US" sz="2000" dirty="0"/>
            <a:t>Who do you know and who do you need to know? </a:t>
          </a:r>
          <a:endParaRPr lang="en-US" sz="2800" b="1" dirty="0"/>
        </a:p>
      </dgm:t>
    </dgm:pt>
    <dgm:pt modelId="{CC5D1B80-D35A-4558-95B9-90B42B139752}" type="parTrans" cxnId="{8BDF7D14-F057-4FD6-822D-F5A087ADF09C}">
      <dgm:prSet/>
      <dgm:spPr/>
      <dgm:t>
        <a:bodyPr/>
        <a:lstStyle/>
        <a:p>
          <a:endParaRPr lang="en-US" sz="2800"/>
        </a:p>
      </dgm:t>
    </dgm:pt>
    <dgm:pt modelId="{7D463B03-EAFC-405E-98F0-CC6C4DEF8152}" type="sibTrans" cxnId="{8BDF7D14-F057-4FD6-822D-F5A087ADF09C}">
      <dgm:prSet custT="1"/>
      <dgm:spPr/>
      <dgm:t>
        <a:bodyPr/>
        <a:lstStyle/>
        <a:p>
          <a:endParaRPr lang="en-US" sz="2800" dirty="0"/>
        </a:p>
      </dgm:t>
    </dgm:pt>
    <dgm:pt modelId="{B13FBEAD-4A1A-4C7C-B348-A1361C45139E}">
      <dgm:prSet phldrT="[Text]" custT="1"/>
      <dgm:spPr/>
      <dgm:t>
        <a:bodyPr/>
        <a:lstStyle/>
        <a:p>
          <a:r>
            <a:rPr lang="en-US" sz="2800" b="1" dirty="0"/>
            <a:t>Your Plan</a:t>
          </a:r>
        </a:p>
        <a:p>
          <a:r>
            <a:rPr lang="en-US" sz="2000" b="1" dirty="0"/>
            <a:t>How will you manage your time and resources?</a:t>
          </a:r>
          <a:endParaRPr lang="en-US" sz="2800" b="1" dirty="0"/>
        </a:p>
      </dgm:t>
    </dgm:pt>
    <dgm:pt modelId="{1E81932B-A229-4D15-9E17-295F5C86820D}" type="parTrans" cxnId="{195DB7F5-FBE9-4551-90D8-AA62CD3FAAAF}">
      <dgm:prSet/>
      <dgm:spPr/>
      <dgm:t>
        <a:bodyPr/>
        <a:lstStyle/>
        <a:p>
          <a:endParaRPr lang="en-US" sz="2800"/>
        </a:p>
      </dgm:t>
    </dgm:pt>
    <dgm:pt modelId="{7587A343-B195-497B-AFD9-6C87026F010A}" type="sibTrans" cxnId="{195DB7F5-FBE9-4551-90D8-AA62CD3FAAAF}">
      <dgm:prSet custT="1"/>
      <dgm:spPr/>
      <dgm:t>
        <a:bodyPr/>
        <a:lstStyle/>
        <a:p>
          <a:endParaRPr lang="en-US" sz="2800" dirty="0"/>
        </a:p>
      </dgm:t>
    </dgm:pt>
    <dgm:pt modelId="{62280D61-4BA0-4F4A-A662-436CA8A83B77}" type="pres">
      <dgm:prSet presAssocID="{290C5D1B-EC46-4495-9620-3F4754A05CD3}" presName="cycle" presStyleCnt="0">
        <dgm:presLayoutVars>
          <dgm:dir/>
          <dgm:resizeHandles val="exact"/>
        </dgm:presLayoutVars>
      </dgm:prSet>
      <dgm:spPr/>
    </dgm:pt>
    <dgm:pt modelId="{AB9159CB-DFE3-470D-99B3-4244574B4DDE}" type="pres">
      <dgm:prSet presAssocID="{CF8022F4-E3DC-4648-A0B8-B8D4B229F912}" presName="node" presStyleLbl="node1" presStyleIdx="0" presStyleCnt="3">
        <dgm:presLayoutVars>
          <dgm:bulletEnabled val="1"/>
        </dgm:presLayoutVars>
      </dgm:prSet>
      <dgm:spPr/>
    </dgm:pt>
    <dgm:pt modelId="{88981639-CCB1-44C3-829A-FAE4436E01CD}" type="pres">
      <dgm:prSet presAssocID="{14374173-6DAB-4D05-B607-24C1970D3837}" presName="sibTrans" presStyleLbl="sibTrans2D1" presStyleIdx="0" presStyleCnt="3"/>
      <dgm:spPr/>
    </dgm:pt>
    <dgm:pt modelId="{67C92ADF-630B-470A-84E1-77B14AC5A321}" type="pres">
      <dgm:prSet presAssocID="{14374173-6DAB-4D05-B607-24C1970D3837}" presName="connectorText" presStyleLbl="sibTrans2D1" presStyleIdx="0" presStyleCnt="3"/>
      <dgm:spPr/>
    </dgm:pt>
    <dgm:pt modelId="{FD46C8E5-3ACA-41F5-81FF-024789768F29}" type="pres">
      <dgm:prSet presAssocID="{2390768E-3E26-4958-937B-A1D4A4B001BE}" presName="node" presStyleLbl="node1" presStyleIdx="1" presStyleCnt="3">
        <dgm:presLayoutVars>
          <dgm:bulletEnabled val="1"/>
        </dgm:presLayoutVars>
      </dgm:prSet>
      <dgm:spPr/>
    </dgm:pt>
    <dgm:pt modelId="{832754D6-65E0-4658-9AB9-71FE997DAD19}" type="pres">
      <dgm:prSet presAssocID="{7D463B03-EAFC-405E-98F0-CC6C4DEF8152}" presName="sibTrans" presStyleLbl="sibTrans2D1" presStyleIdx="1" presStyleCnt="3"/>
      <dgm:spPr/>
    </dgm:pt>
    <dgm:pt modelId="{3240868D-96F0-4878-9F2A-AF7B287D49CA}" type="pres">
      <dgm:prSet presAssocID="{7D463B03-EAFC-405E-98F0-CC6C4DEF8152}" presName="connectorText" presStyleLbl="sibTrans2D1" presStyleIdx="1" presStyleCnt="3"/>
      <dgm:spPr/>
    </dgm:pt>
    <dgm:pt modelId="{0D74278A-E6F7-45B5-9731-66C4C62F4E6A}" type="pres">
      <dgm:prSet presAssocID="{B13FBEAD-4A1A-4C7C-B348-A1361C45139E}" presName="node" presStyleLbl="node1" presStyleIdx="2" presStyleCnt="3">
        <dgm:presLayoutVars>
          <dgm:bulletEnabled val="1"/>
        </dgm:presLayoutVars>
      </dgm:prSet>
      <dgm:spPr/>
    </dgm:pt>
    <dgm:pt modelId="{DDDF7B97-0F31-428E-94A3-A976FEAC89A6}" type="pres">
      <dgm:prSet presAssocID="{7587A343-B195-497B-AFD9-6C87026F010A}" presName="sibTrans" presStyleLbl="sibTrans2D1" presStyleIdx="2" presStyleCnt="3"/>
      <dgm:spPr/>
    </dgm:pt>
    <dgm:pt modelId="{00A900D9-0A71-4ACC-8EE2-93E01E2CF9DF}" type="pres">
      <dgm:prSet presAssocID="{7587A343-B195-497B-AFD9-6C87026F010A}" presName="connectorText" presStyleLbl="sibTrans2D1" presStyleIdx="2" presStyleCnt="3"/>
      <dgm:spPr/>
    </dgm:pt>
  </dgm:ptLst>
  <dgm:cxnLst>
    <dgm:cxn modelId="{4005AB0F-23D5-4CCB-AAC7-23C0E0E1CE4F}" type="presOf" srcId="{14374173-6DAB-4D05-B607-24C1970D3837}" destId="{67C92ADF-630B-470A-84E1-77B14AC5A321}" srcOrd="1" destOrd="0" presId="urn:microsoft.com/office/officeart/2005/8/layout/cycle2"/>
    <dgm:cxn modelId="{8BDF7D14-F057-4FD6-822D-F5A087ADF09C}" srcId="{290C5D1B-EC46-4495-9620-3F4754A05CD3}" destId="{2390768E-3E26-4958-937B-A1D4A4B001BE}" srcOrd="1" destOrd="0" parTransId="{CC5D1B80-D35A-4558-95B9-90B42B139752}" sibTransId="{7D463B03-EAFC-405E-98F0-CC6C4DEF8152}"/>
    <dgm:cxn modelId="{FB343722-E519-4066-8392-2872AF7DF6DF}" type="presOf" srcId="{7D463B03-EAFC-405E-98F0-CC6C4DEF8152}" destId="{832754D6-65E0-4658-9AB9-71FE997DAD19}" srcOrd="0" destOrd="0" presId="urn:microsoft.com/office/officeart/2005/8/layout/cycle2"/>
    <dgm:cxn modelId="{06D8A62C-FA0C-4271-A8E5-0C34A0302E36}" type="presOf" srcId="{7587A343-B195-497B-AFD9-6C87026F010A}" destId="{00A900D9-0A71-4ACC-8EE2-93E01E2CF9DF}" srcOrd="1" destOrd="0" presId="urn:microsoft.com/office/officeart/2005/8/layout/cycle2"/>
    <dgm:cxn modelId="{A7896135-9BE5-4ACB-89FB-FA1327BBB8C6}" type="presOf" srcId="{7D463B03-EAFC-405E-98F0-CC6C4DEF8152}" destId="{3240868D-96F0-4878-9F2A-AF7B287D49CA}" srcOrd="1" destOrd="0" presId="urn:microsoft.com/office/officeart/2005/8/layout/cycle2"/>
    <dgm:cxn modelId="{676E8E37-93E0-4BC5-B629-2DF1ED9FDD0C}" type="presOf" srcId="{14374173-6DAB-4D05-B607-24C1970D3837}" destId="{88981639-CCB1-44C3-829A-FAE4436E01CD}" srcOrd="0" destOrd="0" presId="urn:microsoft.com/office/officeart/2005/8/layout/cycle2"/>
    <dgm:cxn modelId="{EC27B049-832A-40D2-B408-7B740851BD3F}" type="presOf" srcId="{2390768E-3E26-4958-937B-A1D4A4B001BE}" destId="{FD46C8E5-3ACA-41F5-81FF-024789768F29}" srcOrd="0" destOrd="0" presId="urn:microsoft.com/office/officeart/2005/8/layout/cycle2"/>
    <dgm:cxn modelId="{32F65278-8CCC-4564-B886-28AFDDFB6ED0}" type="presOf" srcId="{7587A343-B195-497B-AFD9-6C87026F010A}" destId="{DDDF7B97-0F31-428E-94A3-A976FEAC89A6}" srcOrd="0" destOrd="0" presId="urn:microsoft.com/office/officeart/2005/8/layout/cycle2"/>
    <dgm:cxn modelId="{C63F3797-C3A3-4B7B-80B2-6AF9DAF4254A}" type="presOf" srcId="{290C5D1B-EC46-4495-9620-3F4754A05CD3}" destId="{62280D61-4BA0-4F4A-A662-436CA8A83B77}" srcOrd="0" destOrd="0" presId="urn:microsoft.com/office/officeart/2005/8/layout/cycle2"/>
    <dgm:cxn modelId="{780F11BB-6FD9-4CA5-AEB0-863C0E248F3F}" srcId="{290C5D1B-EC46-4495-9620-3F4754A05CD3}" destId="{CF8022F4-E3DC-4648-A0B8-B8D4B229F912}" srcOrd="0" destOrd="0" parTransId="{BE2E9472-173A-447E-97A3-C7ED36858D76}" sibTransId="{14374173-6DAB-4D05-B607-24C1970D3837}"/>
    <dgm:cxn modelId="{6D54BDD4-7C87-4BE3-97A3-C2332ED4AB21}" type="presOf" srcId="{CF8022F4-E3DC-4648-A0B8-B8D4B229F912}" destId="{AB9159CB-DFE3-470D-99B3-4244574B4DDE}" srcOrd="0" destOrd="0" presId="urn:microsoft.com/office/officeart/2005/8/layout/cycle2"/>
    <dgm:cxn modelId="{9E3866E6-1C1B-4D54-9257-1AB1FE113DB7}" type="presOf" srcId="{B13FBEAD-4A1A-4C7C-B348-A1361C45139E}" destId="{0D74278A-E6F7-45B5-9731-66C4C62F4E6A}" srcOrd="0" destOrd="0" presId="urn:microsoft.com/office/officeart/2005/8/layout/cycle2"/>
    <dgm:cxn modelId="{195DB7F5-FBE9-4551-90D8-AA62CD3FAAAF}" srcId="{290C5D1B-EC46-4495-9620-3F4754A05CD3}" destId="{B13FBEAD-4A1A-4C7C-B348-A1361C45139E}" srcOrd="2" destOrd="0" parTransId="{1E81932B-A229-4D15-9E17-295F5C86820D}" sibTransId="{7587A343-B195-497B-AFD9-6C87026F010A}"/>
    <dgm:cxn modelId="{A81004A6-76D5-455D-88B6-D7FE461803C6}" type="presParOf" srcId="{62280D61-4BA0-4F4A-A662-436CA8A83B77}" destId="{AB9159CB-DFE3-470D-99B3-4244574B4DDE}" srcOrd="0" destOrd="0" presId="urn:microsoft.com/office/officeart/2005/8/layout/cycle2"/>
    <dgm:cxn modelId="{82E573CC-AA29-4FF2-862A-22D14EAE7115}" type="presParOf" srcId="{62280D61-4BA0-4F4A-A662-436CA8A83B77}" destId="{88981639-CCB1-44C3-829A-FAE4436E01CD}" srcOrd="1" destOrd="0" presId="urn:microsoft.com/office/officeart/2005/8/layout/cycle2"/>
    <dgm:cxn modelId="{CEB4FA35-F7F4-4891-8062-1221083DBC70}" type="presParOf" srcId="{88981639-CCB1-44C3-829A-FAE4436E01CD}" destId="{67C92ADF-630B-470A-84E1-77B14AC5A321}" srcOrd="0" destOrd="0" presId="urn:microsoft.com/office/officeart/2005/8/layout/cycle2"/>
    <dgm:cxn modelId="{06A2BBB3-6A91-4240-8D44-1F56013051A7}" type="presParOf" srcId="{62280D61-4BA0-4F4A-A662-436CA8A83B77}" destId="{FD46C8E5-3ACA-41F5-81FF-024789768F29}" srcOrd="2" destOrd="0" presId="urn:microsoft.com/office/officeart/2005/8/layout/cycle2"/>
    <dgm:cxn modelId="{F97F3661-6E5A-4B80-AFAB-DE941A95DCB7}" type="presParOf" srcId="{62280D61-4BA0-4F4A-A662-436CA8A83B77}" destId="{832754D6-65E0-4658-9AB9-71FE997DAD19}" srcOrd="3" destOrd="0" presId="urn:microsoft.com/office/officeart/2005/8/layout/cycle2"/>
    <dgm:cxn modelId="{62DDC25F-CE4F-4A48-8368-446329C1D9E5}" type="presParOf" srcId="{832754D6-65E0-4658-9AB9-71FE997DAD19}" destId="{3240868D-96F0-4878-9F2A-AF7B287D49CA}" srcOrd="0" destOrd="0" presId="urn:microsoft.com/office/officeart/2005/8/layout/cycle2"/>
    <dgm:cxn modelId="{F8BAC6C6-A042-46F9-94C9-E6FF871B17DA}" type="presParOf" srcId="{62280D61-4BA0-4F4A-A662-436CA8A83B77}" destId="{0D74278A-E6F7-45B5-9731-66C4C62F4E6A}" srcOrd="4" destOrd="0" presId="urn:microsoft.com/office/officeart/2005/8/layout/cycle2"/>
    <dgm:cxn modelId="{2BF70C01-A40C-459D-A67A-918375D27757}" type="presParOf" srcId="{62280D61-4BA0-4F4A-A662-436CA8A83B77}" destId="{DDDF7B97-0F31-428E-94A3-A976FEAC89A6}" srcOrd="5" destOrd="0" presId="urn:microsoft.com/office/officeart/2005/8/layout/cycle2"/>
    <dgm:cxn modelId="{DB5CA4B1-30F0-428A-932C-EC8A68C3EF09}" type="presParOf" srcId="{DDDF7B97-0F31-428E-94A3-A976FEAC89A6}" destId="{00A900D9-0A71-4ACC-8EE2-93E01E2CF9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856FD-1AF9-495A-880E-D947CCB72059}" type="doc">
      <dgm:prSet loTypeId="urn:microsoft.com/office/officeart/2008/layout/RadialCluster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0CCA9C4-BCB7-42E2-AB52-B649BC941258}">
      <dgm:prSet phldrT="[Text]" custT="1"/>
      <dgm:spPr/>
      <dgm:t>
        <a:bodyPr/>
        <a:lstStyle/>
        <a:p>
          <a:r>
            <a:rPr lang="en-US" sz="2000" b="1" dirty="0"/>
            <a:t>What Matters Most To You?</a:t>
          </a:r>
        </a:p>
      </dgm:t>
    </dgm:pt>
    <dgm:pt modelId="{591A00AD-2566-41E8-92EC-365A0D38B698}" type="parTrans" cxnId="{F9E9EB3B-80BC-4847-8B00-688F4DD6E32B}">
      <dgm:prSet/>
      <dgm:spPr/>
      <dgm:t>
        <a:bodyPr/>
        <a:lstStyle/>
        <a:p>
          <a:endParaRPr lang="en-US" sz="1800" b="1"/>
        </a:p>
      </dgm:t>
    </dgm:pt>
    <dgm:pt modelId="{B28B4191-62F8-41BE-8850-BB522275B338}" type="sibTrans" cxnId="{F9E9EB3B-80BC-4847-8B00-688F4DD6E32B}">
      <dgm:prSet/>
      <dgm:spPr/>
      <dgm:t>
        <a:bodyPr/>
        <a:lstStyle/>
        <a:p>
          <a:endParaRPr lang="en-US" sz="1800" b="1"/>
        </a:p>
      </dgm:t>
    </dgm:pt>
    <dgm:pt modelId="{0FA988A0-275A-4849-B06A-94254FFF202F}">
      <dgm:prSet phldrT="[Text]" custT="1"/>
      <dgm:spPr/>
      <dgm:t>
        <a:bodyPr/>
        <a:lstStyle/>
        <a:p>
          <a:r>
            <a:rPr lang="en-US" sz="1800" b="1" dirty="0"/>
            <a:t>Role</a:t>
          </a:r>
        </a:p>
      </dgm:t>
    </dgm:pt>
    <dgm:pt modelId="{5340227A-2D78-47B6-87E3-D57809C4B02A}" type="parTrans" cxnId="{4F74AD7C-D4E1-42D8-AD6A-8BEF69F215A1}">
      <dgm:prSet/>
      <dgm:spPr/>
      <dgm:t>
        <a:bodyPr/>
        <a:lstStyle/>
        <a:p>
          <a:endParaRPr lang="en-US" sz="1800" b="1"/>
        </a:p>
      </dgm:t>
    </dgm:pt>
    <dgm:pt modelId="{C13B63AD-D10B-47E5-A526-4EB4B1F41E17}" type="sibTrans" cxnId="{4F74AD7C-D4E1-42D8-AD6A-8BEF69F215A1}">
      <dgm:prSet/>
      <dgm:spPr/>
      <dgm:t>
        <a:bodyPr/>
        <a:lstStyle/>
        <a:p>
          <a:endParaRPr lang="en-US" sz="1800" b="1"/>
        </a:p>
      </dgm:t>
    </dgm:pt>
    <dgm:pt modelId="{D958AA5D-1F14-48E3-9D71-0D0F5B4F2B25}">
      <dgm:prSet phldrT="[Text]" custT="1"/>
      <dgm:spPr/>
      <dgm:t>
        <a:bodyPr/>
        <a:lstStyle/>
        <a:p>
          <a:r>
            <a:rPr lang="en-US" sz="1800" b="1" dirty="0"/>
            <a:t>Org</a:t>
          </a:r>
        </a:p>
      </dgm:t>
    </dgm:pt>
    <dgm:pt modelId="{6E86FB1F-8F36-4752-A2DB-96B0139375E6}" type="parTrans" cxnId="{AB4C61B3-A166-4162-96A6-3EED45692B1E}">
      <dgm:prSet/>
      <dgm:spPr/>
      <dgm:t>
        <a:bodyPr/>
        <a:lstStyle/>
        <a:p>
          <a:endParaRPr lang="en-US" sz="1800" b="1"/>
        </a:p>
      </dgm:t>
    </dgm:pt>
    <dgm:pt modelId="{2ED24A92-D335-46DF-BAD0-69BFF8F917F5}" type="sibTrans" cxnId="{AB4C61B3-A166-4162-96A6-3EED45692B1E}">
      <dgm:prSet/>
      <dgm:spPr/>
      <dgm:t>
        <a:bodyPr/>
        <a:lstStyle/>
        <a:p>
          <a:endParaRPr lang="en-US" sz="1800" b="1"/>
        </a:p>
      </dgm:t>
    </dgm:pt>
    <dgm:pt modelId="{1EABEDB0-D30A-4DF5-A027-2824FFA35256}">
      <dgm:prSet phldrT="[Text]" custT="1"/>
      <dgm:spPr/>
      <dgm:t>
        <a:bodyPr/>
        <a:lstStyle/>
        <a:p>
          <a:r>
            <a:rPr lang="en-US" sz="1800" b="1" dirty="0"/>
            <a:t>Culture</a:t>
          </a:r>
        </a:p>
      </dgm:t>
    </dgm:pt>
    <dgm:pt modelId="{B0E06E6A-3F0A-4142-ADB8-EBAF100822B6}" type="parTrans" cxnId="{344F0272-E2E2-4DC8-A2BF-08F0E04B71C6}">
      <dgm:prSet/>
      <dgm:spPr/>
      <dgm:t>
        <a:bodyPr/>
        <a:lstStyle/>
        <a:p>
          <a:endParaRPr lang="en-US" sz="1800" b="1"/>
        </a:p>
      </dgm:t>
    </dgm:pt>
    <dgm:pt modelId="{6306215A-3B6A-45B0-83E7-D15BF802B7FA}" type="sibTrans" cxnId="{344F0272-E2E2-4DC8-A2BF-08F0E04B71C6}">
      <dgm:prSet/>
      <dgm:spPr/>
      <dgm:t>
        <a:bodyPr/>
        <a:lstStyle/>
        <a:p>
          <a:endParaRPr lang="en-US" sz="1800" b="1"/>
        </a:p>
      </dgm:t>
    </dgm:pt>
    <dgm:pt modelId="{6F5DEB9E-EDB8-4F78-803C-147DC9D133C0}">
      <dgm:prSet phldrT="[Text]" custT="1"/>
      <dgm:spPr/>
      <dgm:t>
        <a:bodyPr/>
        <a:lstStyle/>
        <a:p>
          <a:r>
            <a:rPr lang="en-US" sz="1800" b="1" dirty="0"/>
            <a:t>Salary &amp; Benefits</a:t>
          </a:r>
        </a:p>
      </dgm:t>
    </dgm:pt>
    <dgm:pt modelId="{6919ED4F-A799-4F67-B778-21FA8C1A96A4}" type="parTrans" cxnId="{856D13B0-0AA0-44B4-BADB-B1DE7A313099}">
      <dgm:prSet/>
      <dgm:spPr/>
      <dgm:t>
        <a:bodyPr/>
        <a:lstStyle/>
        <a:p>
          <a:endParaRPr lang="en-US" sz="1800" b="1"/>
        </a:p>
      </dgm:t>
    </dgm:pt>
    <dgm:pt modelId="{DF3694B6-FCA5-4E8E-8059-9E6DAAA924AC}" type="sibTrans" cxnId="{856D13B0-0AA0-44B4-BADB-B1DE7A313099}">
      <dgm:prSet/>
      <dgm:spPr/>
      <dgm:t>
        <a:bodyPr/>
        <a:lstStyle/>
        <a:p>
          <a:endParaRPr lang="en-US" sz="1800" b="1"/>
        </a:p>
      </dgm:t>
    </dgm:pt>
    <dgm:pt modelId="{3612817E-B118-470C-B41C-7AD1B8ADE5ED}">
      <dgm:prSet phldrT="[Text]" custT="1"/>
      <dgm:spPr/>
      <dgm:t>
        <a:bodyPr/>
        <a:lstStyle/>
        <a:p>
          <a:r>
            <a:rPr lang="en-US" sz="1800" b="1" dirty="0"/>
            <a:t>Location</a:t>
          </a:r>
        </a:p>
      </dgm:t>
    </dgm:pt>
    <dgm:pt modelId="{B933A624-79BA-4A23-9DAD-8C49BC65794F}" type="parTrans" cxnId="{0757F969-94C8-46F3-AE27-F90E9E3FEEC2}">
      <dgm:prSet/>
      <dgm:spPr/>
      <dgm:t>
        <a:bodyPr/>
        <a:lstStyle/>
        <a:p>
          <a:endParaRPr lang="en-US" sz="1800" b="1"/>
        </a:p>
      </dgm:t>
    </dgm:pt>
    <dgm:pt modelId="{76752A81-E514-49C0-8516-8BCDE6A62943}" type="sibTrans" cxnId="{0757F969-94C8-46F3-AE27-F90E9E3FEEC2}">
      <dgm:prSet/>
      <dgm:spPr/>
      <dgm:t>
        <a:bodyPr/>
        <a:lstStyle/>
        <a:p>
          <a:endParaRPr lang="en-US" sz="1800" b="1"/>
        </a:p>
      </dgm:t>
    </dgm:pt>
    <dgm:pt modelId="{C4B62F7D-89AF-4430-B86D-F9580C21BB04}">
      <dgm:prSet phldrT="[Text]" custT="1"/>
      <dgm:spPr/>
      <dgm:t>
        <a:bodyPr/>
        <a:lstStyle/>
        <a:p>
          <a:r>
            <a:rPr lang="en-US" sz="1800" b="1" dirty="0"/>
            <a:t>Hours</a:t>
          </a:r>
        </a:p>
      </dgm:t>
    </dgm:pt>
    <dgm:pt modelId="{68191683-CC4B-46B5-AF72-B22F8E0E5F31}" type="parTrans" cxnId="{0D71D0C0-B3A3-48B7-AE0D-CBB2F0347BAA}">
      <dgm:prSet/>
      <dgm:spPr/>
      <dgm:t>
        <a:bodyPr/>
        <a:lstStyle/>
        <a:p>
          <a:endParaRPr lang="en-US" sz="1800" b="1"/>
        </a:p>
      </dgm:t>
    </dgm:pt>
    <dgm:pt modelId="{EEDD590A-FB94-4ACA-8F5E-44C6286E9C68}" type="sibTrans" cxnId="{0D71D0C0-B3A3-48B7-AE0D-CBB2F0347BAA}">
      <dgm:prSet/>
      <dgm:spPr/>
      <dgm:t>
        <a:bodyPr/>
        <a:lstStyle/>
        <a:p>
          <a:endParaRPr lang="en-US" sz="1800" b="1"/>
        </a:p>
      </dgm:t>
    </dgm:pt>
    <dgm:pt modelId="{CB306FE3-270C-49B1-8C9D-60912DCD593C}" type="pres">
      <dgm:prSet presAssocID="{03A856FD-1AF9-495A-880E-D947CCB720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068364A-C3A3-422D-BDD5-ED10FBB244D1}" type="pres">
      <dgm:prSet presAssocID="{20CCA9C4-BCB7-42E2-AB52-B649BC941258}" presName="singleCycle" presStyleCnt="0"/>
      <dgm:spPr/>
    </dgm:pt>
    <dgm:pt modelId="{3F3F49C8-5744-4BB5-8C18-E309DFB4AEDF}" type="pres">
      <dgm:prSet presAssocID="{20CCA9C4-BCB7-42E2-AB52-B649BC941258}" presName="singleCenter" presStyleLbl="node1" presStyleIdx="0" presStyleCnt="7">
        <dgm:presLayoutVars>
          <dgm:chMax val="7"/>
          <dgm:chPref val="7"/>
        </dgm:presLayoutVars>
      </dgm:prSet>
      <dgm:spPr/>
    </dgm:pt>
    <dgm:pt modelId="{6AD9B2FB-2BA6-4445-A4B1-3BE7E536701B}" type="pres">
      <dgm:prSet presAssocID="{5340227A-2D78-47B6-87E3-D57809C4B02A}" presName="Name56" presStyleLbl="parChTrans1D2" presStyleIdx="0" presStyleCnt="6"/>
      <dgm:spPr/>
    </dgm:pt>
    <dgm:pt modelId="{0D431F07-3711-456E-B13A-97FA7064DA3A}" type="pres">
      <dgm:prSet presAssocID="{0FA988A0-275A-4849-B06A-94254FFF202F}" presName="text0" presStyleLbl="node1" presStyleIdx="1" presStyleCnt="7">
        <dgm:presLayoutVars>
          <dgm:bulletEnabled val="1"/>
        </dgm:presLayoutVars>
      </dgm:prSet>
      <dgm:spPr/>
    </dgm:pt>
    <dgm:pt modelId="{CF304B2E-9D14-49BB-9986-FA64617323FB}" type="pres">
      <dgm:prSet presAssocID="{6E86FB1F-8F36-4752-A2DB-96B0139375E6}" presName="Name56" presStyleLbl="parChTrans1D2" presStyleIdx="1" presStyleCnt="6"/>
      <dgm:spPr/>
    </dgm:pt>
    <dgm:pt modelId="{65CC546E-8154-474F-90A0-E24FFEC36ED7}" type="pres">
      <dgm:prSet presAssocID="{D958AA5D-1F14-48E3-9D71-0D0F5B4F2B25}" presName="text0" presStyleLbl="node1" presStyleIdx="2" presStyleCnt="7">
        <dgm:presLayoutVars>
          <dgm:bulletEnabled val="1"/>
        </dgm:presLayoutVars>
      </dgm:prSet>
      <dgm:spPr/>
    </dgm:pt>
    <dgm:pt modelId="{321EEC2B-7999-4C4C-AC0F-2F1CEECA61CA}" type="pres">
      <dgm:prSet presAssocID="{B0E06E6A-3F0A-4142-ADB8-EBAF100822B6}" presName="Name56" presStyleLbl="parChTrans1D2" presStyleIdx="2" presStyleCnt="6"/>
      <dgm:spPr/>
    </dgm:pt>
    <dgm:pt modelId="{A76586FA-22F3-47AA-AAA7-E9B3BF4282BC}" type="pres">
      <dgm:prSet presAssocID="{1EABEDB0-D30A-4DF5-A027-2824FFA35256}" presName="text0" presStyleLbl="node1" presStyleIdx="3" presStyleCnt="7">
        <dgm:presLayoutVars>
          <dgm:bulletEnabled val="1"/>
        </dgm:presLayoutVars>
      </dgm:prSet>
      <dgm:spPr/>
    </dgm:pt>
    <dgm:pt modelId="{31C76588-35F4-43AC-ADBC-F5D92B9CAFE1}" type="pres">
      <dgm:prSet presAssocID="{6919ED4F-A799-4F67-B778-21FA8C1A96A4}" presName="Name56" presStyleLbl="parChTrans1D2" presStyleIdx="3" presStyleCnt="6"/>
      <dgm:spPr/>
    </dgm:pt>
    <dgm:pt modelId="{0575F5E8-2DFB-401B-AAD3-8689D2243E4B}" type="pres">
      <dgm:prSet presAssocID="{6F5DEB9E-EDB8-4F78-803C-147DC9D133C0}" presName="text0" presStyleLbl="node1" presStyleIdx="4" presStyleCnt="7">
        <dgm:presLayoutVars>
          <dgm:bulletEnabled val="1"/>
        </dgm:presLayoutVars>
      </dgm:prSet>
      <dgm:spPr/>
    </dgm:pt>
    <dgm:pt modelId="{9D7C85FD-2A4D-4643-9990-B71830F42FF8}" type="pres">
      <dgm:prSet presAssocID="{B933A624-79BA-4A23-9DAD-8C49BC65794F}" presName="Name56" presStyleLbl="parChTrans1D2" presStyleIdx="4" presStyleCnt="6"/>
      <dgm:spPr/>
    </dgm:pt>
    <dgm:pt modelId="{B1607E75-D463-4548-8579-92804704413D}" type="pres">
      <dgm:prSet presAssocID="{3612817E-B118-470C-B41C-7AD1B8ADE5ED}" presName="text0" presStyleLbl="node1" presStyleIdx="5" presStyleCnt="7">
        <dgm:presLayoutVars>
          <dgm:bulletEnabled val="1"/>
        </dgm:presLayoutVars>
      </dgm:prSet>
      <dgm:spPr/>
    </dgm:pt>
    <dgm:pt modelId="{B8927233-1867-4469-8708-00B507A27BD9}" type="pres">
      <dgm:prSet presAssocID="{68191683-CC4B-46B5-AF72-B22F8E0E5F31}" presName="Name56" presStyleLbl="parChTrans1D2" presStyleIdx="5" presStyleCnt="6"/>
      <dgm:spPr/>
    </dgm:pt>
    <dgm:pt modelId="{0650C48B-70D3-4B79-8C93-6197976FE166}" type="pres">
      <dgm:prSet presAssocID="{C4B62F7D-89AF-4430-B86D-F9580C21BB04}" presName="text0" presStyleLbl="node1" presStyleIdx="6" presStyleCnt="7">
        <dgm:presLayoutVars>
          <dgm:bulletEnabled val="1"/>
        </dgm:presLayoutVars>
      </dgm:prSet>
      <dgm:spPr/>
    </dgm:pt>
  </dgm:ptLst>
  <dgm:cxnLst>
    <dgm:cxn modelId="{B71C8909-89F8-43BC-BB85-D9EA08448068}" type="presOf" srcId="{03A856FD-1AF9-495A-880E-D947CCB72059}" destId="{CB306FE3-270C-49B1-8C9D-60912DCD593C}" srcOrd="0" destOrd="0" presId="urn:microsoft.com/office/officeart/2008/layout/RadialCluster"/>
    <dgm:cxn modelId="{D0D4C426-5154-40BB-AA18-5E09BABFC1E5}" type="presOf" srcId="{6E86FB1F-8F36-4752-A2DB-96B0139375E6}" destId="{CF304B2E-9D14-49BB-9986-FA64617323FB}" srcOrd="0" destOrd="0" presId="urn:microsoft.com/office/officeart/2008/layout/RadialCluster"/>
    <dgm:cxn modelId="{F9E9EB3B-80BC-4847-8B00-688F4DD6E32B}" srcId="{03A856FD-1AF9-495A-880E-D947CCB72059}" destId="{20CCA9C4-BCB7-42E2-AB52-B649BC941258}" srcOrd="0" destOrd="0" parTransId="{591A00AD-2566-41E8-92EC-365A0D38B698}" sibTransId="{B28B4191-62F8-41BE-8850-BB522275B338}"/>
    <dgm:cxn modelId="{83F8773F-DB5B-455C-A6B2-62415277C398}" type="presOf" srcId="{3612817E-B118-470C-B41C-7AD1B8ADE5ED}" destId="{B1607E75-D463-4548-8579-92804704413D}" srcOrd="0" destOrd="0" presId="urn:microsoft.com/office/officeart/2008/layout/RadialCluster"/>
    <dgm:cxn modelId="{0DAFF640-2BEF-49D3-8382-2E91829E9B4A}" type="presOf" srcId="{20CCA9C4-BCB7-42E2-AB52-B649BC941258}" destId="{3F3F49C8-5744-4BB5-8C18-E309DFB4AEDF}" srcOrd="0" destOrd="0" presId="urn:microsoft.com/office/officeart/2008/layout/RadialCluster"/>
    <dgm:cxn modelId="{9AF27443-F76B-4045-8D2A-976BFA3B3944}" type="presOf" srcId="{C4B62F7D-89AF-4430-B86D-F9580C21BB04}" destId="{0650C48B-70D3-4B79-8C93-6197976FE166}" srcOrd="0" destOrd="0" presId="urn:microsoft.com/office/officeart/2008/layout/RadialCluster"/>
    <dgm:cxn modelId="{0757F969-94C8-46F3-AE27-F90E9E3FEEC2}" srcId="{20CCA9C4-BCB7-42E2-AB52-B649BC941258}" destId="{3612817E-B118-470C-B41C-7AD1B8ADE5ED}" srcOrd="4" destOrd="0" parTransId="{B933A624-79BA-4A23-9DAD-8C49BC65794F}" sibTransId="{76752A81-E514-49C0-8516-8BCDE6A62943}"/>
    <dgm:cxn modelId="{63FF0C6E-E858-4CA2-87BE-3F409B3CD9C2}" type="presOf" srcId="{B0E06E6A-3F0A-4142-ADB8-EBAF100822B6}" destId="{321EEC2B-7999-4C4C-AC0F-2F1CEECA61CA}" srcOrd="0" destOrd="0" presId="urn:microsoft.com/office/officeart/2008/layout/RadialCluster"/>
    <dgm:cxn modelId="{344F0272-E2E2-4DC8-A2BF-08F0E04B71C6}" srcId="{20CCA9C4-BCB7-42E2-AB52-B649BC941258}" destId="{1EABEDB0-D30A-4DF5-A027-2824FFA35256}" srcOrd="2" destOrd="0" parTransId="{B0E06E6A-3F0A-4142-ADB8-EBAF100822B6}" sibTransId="{6306215A-3B6A-45B0-83E7-D15BF802B7FA}"/>
    <dgm:cxn modelId="{E18CC855-B9EA-4EDE-A85A-AD4370171C05}" type="presOf" srcId="{68191683-CC4B-46B5-AF72-B22F8E0E5F31}" destId="{B8927233-1867-4469-8708-00B507A27BD9}" srcOrd="0" destOrd="0" presId="urn:microsoft.com/office/officeart/2008/layout/RadialCluster"/>
    <dgm:cxn modelId="{2627BC7B-9F75-42FB-9394-B0675BD1B18C}" type="presOf" srcId="{6F5DEB9E-EDB8-4F78-803C-147DC9D133C0}" destId="{0575F5E8-2DFB-401B-AAD3-8689D2243E4B}" srcOrd="0" destOrd="0" presId="urn:microsoft.com/office/officeart/2008/layout/RadialCluster"/>
    <dgm:cxn modelId="{4F74AD7C-D4E1-42D8-AD6A-8BEF69F215A1}" srcId="{20CCA9C4-BCB7-42E2-AB52-B649BC941258}" destId="{0FA988A0-275A-4849-B06A-94254FFF202F}" srcOrd="0" destOrd="0" parTransId="{5340227A-2D78-47B6-87E3-D57809C4B02A}" sibTransId="{C13B63AD-D10B-47E5-A526-4EB4B1F41E17}"/>
    <dgm:cxn modelId="{951DE37D-2931-4BDF-9092-8D732B452854}" type="presOf" srcId="{6919ED4F-A799-4F67-B778-21FA8C1A96A4}" destId="{31C76588-35F4-43AC-ADBC-F5D92B9CAFE1}" srcOrd="0" destOrd="0" presId="urn:microsoft.com/office/officeart/2008/layout/RadialCluster"/>
    <dgm:cxn modelId="{FAB7B2A8-51C0-405E-A638-99B09A5651A3}" type="presOf" srcId="{B933A624-79BA-4A23-9DAD-8C49BC65794F}" destId="{9D7C85FD-2A4D-4643-9990-B71830F42FF8}" srcOrd="0" destOrd="0" presId="urn:microsoft.com/office/officeart/2008/layout/RadialCluster"/>
    <dgm:cxn modelId="{26C9E4AA-1532-493A-BCF2-1793371D4F39}" type="presOf" srcId="{D958AA5D-1F14-48E3-9D71-0D0F5B4F2B25}" destId="{65CC546E-8154-474F-90A0-E24FFEC36ED7}" srcOrd="0" destOrd="0" presId="urn:microsoft.com/office/officeart/2008/layout/RadialCluster"/>
    <dgm:cxn modelId="{856D13B0-0AA0-44B4-BADB-B1DE7A313099}" srcId="{20CCA9C4-BCB7-42E2-AB52-B649BC941258}" destId="{6F5DEB9E-EDB8-4F78-803C-147DC9D133C0}" srcOrd="3" destOrd="0" parTransId="{6919ED4F-A799-4F67-B778-21FA8C1A96A4}" sibTransId="{DF3694B6-FCA5-4E8E-8059-9E6DAAA924AC}"/>
    <dgm:cxn modelId="{AB4C61B3-A166-4162-96A6-3EED45692B1E}" srcId="{20CCA9C4-BCB7-42E2-AB52-B649BC941258}" destId="{D958AA5D-1F14-48E3-9D71-0D0F5B4F2B25}" srcOrd="1" destOrd="0" parTransId="{6E86FB1F-8F36-4752-A2DB-96B0139375E6}" sibTransId="{2ED24A92-D335-46DF-BAD0-69BFF8F917F5}"/>
    <dgm:cxn modelId="{AD87C8B9-7182-4684-BCD8-CDAD776DBB40}" type="presOf" srcId="{0FA988A0-275A-4849-B06A-94254FFF202F}" destId="{0D431F07-3711-456E-B13A-97FA7064DA3A}" srcOrd="0" destOrd="0" presId="urn:microsoft.com/office/officeart/2008/layout/RadialCluster"/>
    <dgm:cxn modelId="{0D71D0C0-B3A3-48B7-AE0D-CBB2F0347BAA}" srcId="{20CCA9C4-BCB7-42E2-AB52-B649BC941258}" destId="{C4B62F7D-89AF-4430-B86D-F9580C21BB04}" srcOrd="5" destOrd="0" parTransId="{68191683-CC4B-46B5-AF72-B22F8E0E5F31}" sibTransId="{EEDD590A-FB94-4ACA-8F5E-44C6286E9C68}"/>
    <dgm:cxn modelId="{BD7729D7-9053-4A47-B7E5-BF8B97AAEFF8}" type="presOf" srcId="{1EABEDB0-D30A-4DF5-A027-2824FFA35256}" destId="{A76586FA-22F3-47AA-AAA7-E9B3BF4282BC}" srcOrd="0" destOrd="0" presId="urn:microsoft.com/office/officeart/2008/layout/RadialCluster"/>
    <dgm:cxn modelId="{928B3BF3-CF5E-4435-920A-5B5112F2ADD6}" type="presOf" srcId="{5340227A-2D78-47B6-87E3-D57809C4B02A}" destId="{6AD9B2FB-2BA6-4445-A4B1-3BE7E536701B}" srcOrd="0" destOrd="0" presId="urn:microsoft.com/office/officeart/2008/layout/RadialCluster"/>
    <dgm:cxn modelId="{8200911D-5233-4E8D-A9EE-C3DE7272B7AB}" type="presParOf" srcId="{CB306FE3-270C-49B1-8C9D-60912DCD593C}" destId="{1068364A-C3A3-422D-BDD5-ED10FBB244D1}" srcOrd="0" destOrd="0" presId="urn:microsoft.com/office/officeart/2008/layout/RadialCluster"/>
    <dgm:cxn modelId="{3CFD3088-B593-44FA-A9D7-15274F71E5D8}" type="presParOf" srcId="{1068364A-C3A3-422D-BDD5-ED10FBB244D1}" destId="{3F3F49C8-5744-4BB5-8C18-E309DFB4AEDF}" srcOrd="0" destOrd="0" presId="urn:microsoft.com/office/officeart/2008/layout/RadialCluster"/>
    <dgm:cxn modelId="{66FCE8B5-B7FF-4E4B-A197-9FEF72E38D1D}" type="presParOf" srcId="{1068364A-C3A3-422D-BDD5-ED10FBB244D1}" destId="{6AD9B2FB-2BA6-4445-A4B1-3BE7E536701B}" srcOrd="1" destOrd="0" presId="urn:microsoft.com/office/officeart/2008/layout/RadialCluster"/>
    <dgm:cxn modelId="{68FCA4FC-F9AA-417F-8C89-2EA42DCCFEA0}" type="presParOf" srcId="{1068364A-C3A3-422D-BDD5-ED10FBB244D1}" destId="{0D431F07-3711-456E-B13A-97FA7064DA3A}" srcOrd="2" destOrd="0" presId="urn:microsoft.com/office/officeart/2008/layout/RadialCluster"/>
    <dgm:cxn modelId="{7EE1ED33-61FF-4FD8-B59A-EBA1B75FB46A}" type="presParOf" srcId="{1068364A-C3A3-422D-BDD5-ED10FBB244D1}" destId="{CF304B2E-9D14-49BB-9986-FA64617323FB}" srcOrd="3" destOrd="0" presId="urn:microsoft.com/office/officeart/2008/layout/RadialCluster"/>
    <dgm:cxn modelId="{CD25D2B2-1A7A-493C-BD3C-5DDECF5A8156}" type="presParOf" srcId="{1068364A-C3A3-422D-BDD5-ED10FBB244D1}" destId="{65CC546E-8154-474F-90A0-E24FFEC36ED7}" srcOrd="4" destOrd="0" presId="urn:microsoft.com/office/officeart/2008/layout/RadialCluster"/>
    <dgm:cxn modelId="{09603FAF-1013-44B8-9C29-220B5C87067B}" type="presParOf" srcId="{1068364A-C3A3-422D-BDD5-ED10FBB244D1}" destId="{321EEC2B-7999-4C4C-AC0F-2F1CEECA61CA}" srcOrd="5" destOrd="0" presId="urn:microsoft.com/office/officeart/2008/layout/RadialCluster"/>
    <dgm:cxn modelId="{94DCE582-D88B-427F-8BEA-91200A30D12C}" type="presParOf" srcId="{1068364A-C3A3-422D-BDD5-ED10FBB244D1}" destId="{A76586FA-22F3-47AA-AAA7-E9B3BF4282BC}" srcOrd="6" destOrd="0" presId="urn:microsoft.com/office/officeart/2008/layout/RadialCluster"/>
    <dgm:cxn modelId="{234685B8-12AC-49EA-8015-27B3EEE2B61C}" type="presParOf" srcId="{1068364A-C3A3-422D-BDD5-ED10FBB244D1}" destId="{31C76588-35F4-43AC-ADBC-F5D92B9CAFE1}" srcOrd="7" destOrd="0" presId="urn:microsoft.com/office/officeart/2008/layout/RadialCluster"/>
    <dgm:cxn modelId="{D7788E6E-5807-4AE3-98C7-68E6728032A2}" type="presParOf" srcId="{1068364A-C3A3-422D-BDD5-ED10FBB244D1}" destId="{0575F5E8-2DFB-401B-AAD3-8689D2243E4B}" srcOrd="8" destOrd="0" presId="urn:microsoft.com/office/officeart/2008/layout/RadialCluster"/>
    <dgm:cxn modelId="{3E8E81AC-0803-4BF5-8607-B24145F2269A}" type="presParOf" srcId="{1068364A-C3A3-422D-BDD5-ED10FBB244D1}" destId="{9D7C85FD-2A4D-4643-9990-B71830F42FF8}" srcOrd="9" destOrd="0" presId="urn:microsoft.com/office/officeart/2008/layout/RadialCluster"/>
    <dgm:cxn modelId="{39CD021A-D423-463B-A296-422470A7ED67}" type="presParOf" srcId="{1068364A-C3A3-422D-BDD5-ED10FBB244D1}" destId="{B1607E75-D463-4548-8579-92804704413D}" srcOrd="10" destOrd="0" presId="urn:microsoft.com/office/officeart/2008/layout/RadialCluster"/>
    <dgm:cxn modelId="{8DA0B945-AA87-4DC5-8131-5DF4A15F180F}" type="presParOf" srcId="{1068364A-C3A3-422D-BDD5-ED10FBB244D1}" destId="{B8927233-1867-4469-8708-00B507A27BD9}" srcOrd="11" destOrd="0" presId="urn:microsoft.com/office/officeart/2008/layout/RadialCluster"/>
    <dgm:cxn modelId="{45778CFD-DD48-4AE1-8EF6-F3A311B01D52}" type="presParOf" srcId="{1068364A-C3A3-422D-BDD5-ED10FBB244D1}" destId="{0650C48B-70D3-4B79-8C93-6197976FE16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9386E-F036-4378-A7A0-70E03337275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27EBA9-1C9D-4263-A954-F571108A5FB1}">
      <dgm:prSet phldrT="[Text]"/>
      <dgm:spPr/>
      <dgm:t>
        <a:bodyPr/>
        <a:lstStyle/>
        <a:p>
          <a:r>
            <a:rPr lang="en-US" dirty="0"/>
            <a:t>In person</a:t>
          </a:r>
        </a:p>
      </dgm:t>
    </dgm:pt>
    <dgm:pt modelId="{09A7BECF-6654-4B9D-BF4E-B5B55B6A4BD6}" type="parTrans" cxnId="{5DBB3A0F-B86C-4C5C-8BF8-FB2EA533F0E1}">
      <dgm:prSet/>
      <dgm:spPr/>
      <dgm:t>
        <a:bodyPr/>
        <a:lstStyle/>
        <a:p>
          <a:endParaRPr lang="en-US"/>
        </a:p>
      </dgm:t>
    </dgm:pt>
    <dgm:pt modelId="{2A35A5B9-92B7-4238-9C7D-F0E73AA35B7C}" type="sibTrans" cxnId="{5DBB3A0F-B86C-4C5C-8BF8-FB2EA533F0E1}">
      <dgm:prSet/>
      <dgm:spPr/>
      <dgm:t>
        <a:bodyPr/>
        <a:lstStyle/>
        <a:p>
          <a:endParaRPr lang="en-US"/>
        </a:p>
      </dgm:t>
    </dgm:pt>
    <dgm:pt modelId="{B523641A-DA2E-4800-A831-E1D9F5E97A46}">
      <dgm:prSet phldrT="[Text]"/>
      <dgm:spPr/>
      <dgm:t>
        <a:bodyPr/>
        <a:lstStyle/>
        <a:p>
          <a:r>
            <a:rPr lang="en-US" dirty="0"/>
            <a:t>On paper</a:t>
          </a:r>
        </a:p>
      </dgm:t>
    </dgm:pt>
    <dgm:pt modelId="{1E70C720-6DC5-4BED-866D-981B028BFDF3}" type="parTrans" cxnId="{626F2E66-FF52-41A7-82F7-FF5458104129}">
      <dgm:prSet/>
      <dgm:spPr/>
      <dgm:t>
        <a:bodyPr/>
        <a:lstStyle/>
        <a:p>
          <a:endParaRPr lang="en-US"/>
        </a:p>
      </dgm:t>
    </dgm:pt>
    <dgm:pt modelId="{EF879B77-484C-40CA-8987-86E7DDB18690}" type="sibTrans" cxnId="{626F2E66-FF52-41A7-82F7-FF5458104129}">
      <dgm:prSet/>
      <dgm:spPr/>
      <dgm:t>
        <a:bodyPr/>
        <a:lstStyle/>
        <a:p>
          <a:endParaRPr lang="en-US"/>
        </a:p>
      </dgm:t>
    </dgm:pt>
    <dgm:pt modelId="{8842E9A7-AD8F-4DD5-B0C3-87BC648CF3ED}">
      <dgm:prSet phldrT="[Text]"/>
      <dgm:spPr/>
      <dgm:t>
        <a:bodyPr/>
        <a:lstStyle/>
        <a:p>
          <a:r>
            <a:rPr lang="en-US" dirty="0"/>
            <a:t>Online</a:t>
          </a:r>
        </a:p>
      </dgm:t>
    </dgm:pt>
    <dgm:pt modelId="{7FCBBD8C-46C5-4C4C-AF6F-8BF515D0BC50}" type="parTrans" cxnId="{8F3FF836-6244-458C-A4EE-3FE264ACCFFD}">
      <dgm:prSet/>
      <dgm:spPr/>
      <dgm:t>
        <a:bodyPr/>
        <a:lstStyle/>
        <a:p>
          <a:endParaRPr lang="en-US"/>
        </a:p>
      </dgm:t>
    </dgm:pt>
    <dgm:pt modelId="{C9ADE34E-35B7-4E3B-A873-26FEB66232C0}" type="sibTrans" cxnId="{8F3FF836-6244-458C-A4EE-3FE264ACCFFD}">
      <dgm:prSet/>
      <dgm:spPr/>
      <dgm:t>
        <a:bodyPr/>
        <a:lstStyle/>
        <a:p>
          <a:endParaRPr lang="en-US"/>
        </a:p>
      </dgm:t>
    </dgm:pt>
    <dgm:pt modelId="{0E3D5B87-ABFD-4C5A-9372-E9A460E958F2}">
      <dgm:prSet phldrT="[Text]"/>
      <dgm:spPr/>
      <dgm:t>
        <a:bodyPr/>
        <a:lstStyle/>
        <a:p>
          <a:r>
            <a:rPr lang="en-US" dirty="0"/>
            <a:t>Networking meetings</a:t>
          </a:r>
        </a:p>
      </dgm:t>
    </dgm:pt>
    <dgm:pt modelId="{DEE83AB7-C3CF-406A-84C6-1EF036630ACF}" type="parTrans" cxnId="{5532AC71-23B4-4B46-8B7E-C2C13CBDF92E}">
      <dgm:prSet/>
      <dgm:spPr/>
      <dgm:t>
        <a:bodyPr/>
        <a:lstStyle/>
        <a:p>
          <a:endParaRPr lang="en-US"/>
        </a:p>
      </dgm:t>
    </dgm:pt>
    <dgm:pt modelId="{DA3139A5-A494-4F4A-8FAA-72422F6A5045}" type="sibTrans" cxnId="{5532AC71-23B4-4B46-8B7E-C2C13CBDF92E}">
      <dgm:prSet/>
      <dgm:spPr/>
      <dgm:t>
        <a:bodyPr/>
        <a:lstStyle/>
        <a:p>
          <a:endParaRPr lang="en-US"/>
        </a:p>
      </dgm:t>
    </dgm:pt>
    <dgm:pt modelId="{0FFBDB1A-5130-4A66-AB8F-25AB23BC555F}">
      <dgm:prSet phldrT="[Text]"/>
      <dgm:spPr/>
      <dgm:t>
        <a:bodyPr/>
        <a:lstStyle/>
        <a:p>
          <a:r>
            <a:rPr lang="en-US" dirty="0"/>
            <a:t>“Elevator pitch”</a:t>
          </a:r>
        </a:p>
      </dgm:t>
    </dgm:pt>
    <dgm:pt modelId="{FE93F455-A9C5-4B07-9971-64F0C7EDEBFF}" type="parTrans" cxnId="{AC3CBA0E-AB83-432A-8BFE-1F09A536BBA6}">
      <dgm:prSet/>
      <dgm:spPr/>
      <dgm:t>
        <a:bodyPr/>
        <a:lstStyle/>
        <a:p>
          <a:endParaRPr lang="en-US"/>
        </a:p>
      </dgm:t>
    </dgm:pt>
    <dgm:pt modelId="{B31F9DF3-DB58-44EB-9256-81EB0FDCF451}" type="sibTrans" cxnId="{AC3CBA0E-AB83-432A-8BFE-1F09A536BBA6}">
      <dgm:prSet/>
      <dgm:spPr/>
      <dgm:t>
        <a:bodyPr/>
        <a:lstStyle/>
        <a:p>
          <a:endParaRPr lang="en-US"/>
        </a:p>
      </dgm:t>
    </dgm:pt>
    <dgm:pt modelId="{C297BEDD-B874-4143-807F-FA758DBD382F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E38ACB5D-6FEE-470A-9FF9-E77BCF00C0A6}" type="parTrans" cxnId="{350DF49B-DA3D-4742-8870-FF209FF00670}">
      <dgm:prSet/>
      <dgm:spPr/>
      <dgm:t>
        <a:bodyPr/>
        <a:lstStyle/>
        <a:p>
          <a:endParaRPr lang="en-US"/>
        </a:p>
      </dgm:t>
    </dgm:pt>
    <dgm:pt modelId="{F075DFAC-FB2D-4991-840B-05E95A59E0E3}" type="sibTrans" cxnId="{350DF49B-DA3D-4742-8870-FF209FF00670}">
      <dgm:prSet/>
      <dgm:spPr/>
      <dgm:t>
        <a:bodyPr/>
        <a:lstStyle/>
        <a:p>
          <a:endParaRPr lang="en-US"/>
        </a:p>
      </dgm:t>
    </dgm:pt>
    <dgm:pt modelId="{7A176773-FEF6-444E-AF82-140804E0BA64}">
      <dgm:prSet phldrT="[Text]"/>
      <dgm:spPr/>
      <dgm:t>
        <a:bodyPr/>
        <a:lstStyle/>
        <a:p>
          <a:r>
            <a:rPr lang="en-US" dirty="0"/>
            <a:t>Resume </a:t>
          </a:r>
        </a:p>
      </dgm:t>
    </dgm:pt>
    <dgm:pt modelId="{86FF1502-2A4F-4329-B55C-251F27962D07}" type="parTrans" cxnId="{EA6C5F7A-4672-4EEB-B61A-878347AF8FCA}">
      <dgm:prSet/>
      <dgm:spPr/>
      <dgm:t>
        <a:bodyPr/>
        <a:lstStyle/>
        <a:p>
          <a:endParaRPr lang="en-US"/>
        </a:p>
      </dgm:t>
    </dgm:pt>
    <dgm:pt modelId="{A853DDA3-D2A3-4594-BDFC-C2A5E1A1F8A8}" type="sibTrans" cxnId="{EA6C5F7A-4672-4EEB-B61A-878347AF8FCA}">
      <dgm:prSet/>
      <dgm:spPr/>
      <dgm:t>
        <a:bodyPr/>
        <a:lstStyle/>
        <a:p>
          <a:endParaRPr lang="en-US"/>
        </a:p>
      </dgm:t>
    </dgm:pt>
    <dgm:pt modelId="{215BB207-6E68-4D74-A7CA-E4C5C0837308}">
      <dgm:prSet phldrT="[Text]"/>
      <dgm:spPr/>
      <dgm:t>
        <a:bodyPr/>
        <a:lstStyle/>
        <a:p>
          <a:r>
            <a:rPr lang="en-US" dirty="0"/>
            <a:t>Cover letters</a:t>
          </a:r>
        </a:p>
      </dgm:t>
    </dgm:pt>
    <dgm:pt modelId="{4E12C78D-7763-41A9-AD06-8A06CE55A575}" type="parTrans" cxnId="{C596F41E-442B-4B9E-B41A-3B0FDF4F314E}">
      <dgm:prSet/>
      <dgm:spPr/>
      <dgm:t>
        <a:bodyPr/>
        <a:lstStyle/>
        <a:p>
          <a:endParaRPr lang="en-US"/>
        </a:p>
      </dgm:t>
    </dgm:pt>
    <dgm:pt modelId="{BA43F0EB-3C3C-4F6C-A0BB-8898162DEFFF}" type="sibTrans" cxnId="{C596F41E-442B-4B9E-B41A-3B0FDF4F314E}">
      <dgm:prSet/>
      <dgm:spPr/>
      <dgm:t>
        <a:bodyPr/>
        <a:lstStyle/>
        <a:p>
          <a:endParaRPr lang="en-US"/>
        </a:p>
      </dgm:t>
    </dgm:pt>
    <dgm:pt modelId="{64C289DE-1951-48E6-8C05-1E51310FE774}">
      <dgm:prSet phldrT="[Text]"/>
      <dgm:spPr/>
      <dgm:t>
        <a:bodyPr/>
        <a:lstStyle/>
        <a:p>
          <a:r>
            <a:rPr lang="en-US" dirty="0"/>
            <a:t>Portfolios</a:t>
          </a:r>
        </a:p>
      </dgm:t>
    </dgm:pt>
    <dgm:pt modelId="{555E32D1-390F-40F7-BD96-2F7A9D978076}" type="parTrans" cxnId="{A4B05EA7-2536-4847-950B-87B9D77FE3BE}">
      <dgm:prSet/>
      <dgm:spPr/>
      <dgm:t>
        <a:bodyPr/>
        <a:lstStyle/>
        <a:p>
          <a:endParaRPr lang="en-US"/>
        </a:p>
      </dgm:t>
    </dgm:pt>
    <dgm:pt modelId="{C159818F-7CB9-4E28-83C8-CD4A83FD8E4D}" type="sibTrans" cxnId="{A4B05EA7-2536-4847-950B-87B9D77FE3BE}">
      <dgm:prSet/>
      <dgm:spPr/>
      <dgm:t>
        <a:bodyPr/>
        <a:lstStyle/>
        <a:p>
          <a:endParaRPr lang="en-US"/>
        </a:p>
      </dgm:t>
    </dgm:pt>
    <dgm:pt modelId="{9FA4BB48-CDEB-4A21-9FFB-F6B51163E99C}">
      <dgm:prSet phldrT="[Text]"/>
      <dgm:spPr/>
      <dgm:t>
        <a:bodyPr/>
        <a:lstStyle/>
        <a:p>
          <a:r>
            <a:rPr lang="en-US" dirty="0"/>
            <a:t>LinkedIn</a:t>
          </a:r>
        </a:p>
      </dgm:t>
    </dgm:pt>
    <dgm:pt modelId="{45CF167B-6754-4BA4-9EC5-D8453E04F939}" type="parTrans" cxnId="{A15F0853-FDCE-4555-BD2B-602A1A1459BB}">
      <dgm:prSet/>
      <dgm:spPr/>
      <dgm:t>
        <a:bodyPr/>
        <a:lstStyle/>
        <a:p>
          <a:endParaRPr lang="en-US"/>
        </a:p>
      </dgm:t>
    </dgm:pt>
    <dgm:pt modelId="{5CD4CDBB-ECC1-42DF-8EDA-22708209CD7F}" type="sibTrans" cxnId="{A15F0853-FDCE-4555-BD2B-602A1A1459BB}">
      <dgm:prSet/>
      <dgm:spPr/>
      <dgm:t>
        <a:bodyPr/>
        <a:lstStyle/>
        <a:p>
          <a:endParaRPr lang="en-US"/>
        </a:p>
      </dgm:t>
    </dgm:pt>
    <dgm:pt modelId="{F31E301E-236A-4A0E-9BA0-2727BF982852}">
      <dgm:prSet phldrT="[Text]"/>
      <dgm:spPr/>
      <dgm:t>
        <a:bodyPr/>
        <a:lstStyle/>
        <a:p>
          <a:r>
            <a:rPr lang="en-US" dirty="0"/>
            <a:t>Personal website</a:t>
          </a:r>
        </a:p>
      </dgm:t>
    </dgm:pt>
    <dgm:pt modelId="{4E6B0764-4794-49B7-83AA-CA886837ADB8}" type="parTrans" cxnId="{CE778178-3503-44C9-9BBD-899B2B531509}">
      <dgm:prSet/>
      <dgm:spPr/>
      <dgm:t>
        <a:bodyPr/>
        <a:lstStyle/>
        <a:p>
          <a:endParaRPr lang="en-US"/>
        </a:p>
      </dgm:t>
    </dgm:pt>
    <dgm:pt modelId="{99E50AEB-4B8F-49A3-A125-780544C30E2A}" type="sibTrans" cxnId="{CE778178-3503-44C9-9BBD-899B2B531509}">
      <dgm:prSet/>
      <dgm:spPr/>
      <dgm:t>
        <a:bodyPr/>
        <a:lstStyle/>
        <a:p>
          <a:endParaRPr lang="en-US"/>
        </a:p>
      </dgm:t>
    </dgm:pt>
    <dgm:pt modelId="{3E5745D3-21A4-4DA2-8849-A5DC018443B3}">
      <dgm:prSet phldrT="[Text]"/>
      <dgm:spPr/>
      <dgm:t>
        <a:bodyPr/>
        <a:lstStyle/>
        <a:p>
          <a:r>
            <a:rPr lang="en-US" dirty="0"/>
            <a:t>Online footprint</a:t>
          </a:r>
        </a:p>
      </dgm:t>
    </dgm:pt>
    <dgm:pt modelId="{73159364-A117-42C4-8B7F-570B29F5FB73}" type="parTrans" cxnId="{9BFD2A9A-06DB-4508-83B2-D1E800C8CB69}">
      <dgm:prSet/>
      <dgm:spPr/>
      <dgm:t>
        <a:bodyPr/>
        <a:lstStyle/>
        <a:p>
          <a:endParaRPr lang="en-US"/>
        </a:p>
      </dgm:t>
    </dgm:pt>
    <dgm:pt modelId="{8B90362E-434E-4DDA-A299-B61618E89AA9}" type="sibTrans" cxnId="{9BFD2A9A-06DB-4508-83B2-D1E800C8CB69}">
      <dgm:prSet/>
      <dgm:spPr/>
      <dgm:t>
        <a:bodyPr/>
        <a:lstStyle/>
        <a:p>
          <a:endParaRPr lang="en-US"/>
        </a:p>
      </dgm:t>
    </dgm:pt>
    <dgm:pt modelId="{17A94819-F82D-4ADF-8D9D-5E380866F5BE}" type="pres">
      <dgm:prSet presAssocID="{9199386E-F036-4378-A7A0-70E03337275F}" presName="diagram" presStyleCnt="0">
        <dgm:presLayoutVars>
          <dgm:dir/>
          <dgm:animLvl val="lvl"/>
          <dgm:resizeHandles val="exact"/>
        </dgm:presLayoutVars>
      </dgm:prSet>
      <dgm:spPr/>
    </dgm:pt>
    <dgm:pt modelId="{8F34E8B2-1BBB-4676-AA35-19942071ED4D}" type="pres">
      <dgm:prSet presAssocID="{8527EBA9-1C9D-4263-A954-F571108A5FB1}" presName="compNode" presStyleCnt="0"/>
      <dgm:spPr/>
    </dgm:pt>
    <dgm:pt modelId="{33253B2E-99D0-420D-A532-EFDFCF4A247E}" type="pres">
      <dgm:prSet presAssocID="{8527EBA9-1C9D-4263-A954-F571108A5FB1}" presName="childRect" presStyleLbl="bgAcc1" presStyleIdx="0" presStyleCnt="3">
        <dgm:presLayoutVars>
          <dgm:bulletEnabled val="1"/>
        </dgm:presLayoutVars>
      </dgm:prSet>
      <dgm:spPr/>
    </dgm:pt>
    <dgm:pt modelId="{D6CD2910-0EC1-4B1E-8EAA-32240B1EB9A7}" type="pres">
      <dgm:prSet presAssocID="{8527EBA9-1C9D-4263-A954-F571108A5F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3147E7F-ED3E-4462-B886-7ADD31B008DB}" type="pres">
      <dgm:prSet presAssocID="{8527EBA9-1C9D-4263-A954-F571108A5FB1}" presName="parentRect" presStyleLbl="alignNode1" presStyleIdx="0" presStyleCnt="3"/>
      <dgm:spPr/>
    </dgm:pt>
    <dgm:pt modelId="{FDA7D8F8-AA70-404A-8923-3050E2893204}" type="pres">
      <dgm:prSet presAssocID="{8527EBA9-1C9D-4263-A954-F571108A5FB1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4D18A58-D552-4B4E-87E5-5045343CBFBC}" type="pres">
      <dgm:prSet presAssocID="{2A35A5B9-92B7-4238-9C7D-F0E73AA35B7C}" presName="sibTrans" presStyleLbl="sibTrans2D1" presStyleIdx="0" presStyleCnt="0"/>
      <dgm:spPr/>
    </dgm:pt>
    <dgm:pt modelId="{5AD6FB39-BCE9-425D-BE49-6F4B3D3E2032}" type="pres">
      <dgm:prSet presAssocID="{B523641A-DA2E-4800-A831-E1D9F5E97A46}" presName="compNode" presStyleCnt="0"/>
      <dgm:spPr/>
    </dgm:pt>
    <dgm:pt modelId="{6394E101-BECD-403A-8570-17AF4EB6F741}" type="pres">
      <dgm:prSet presAssocID="{B523641A-DA2E-4800-A831-E1D9F5E97A46}" presName="childRect" presStyleLbl="bgAcc1" presStyleIdx="1" presStyleCnt="3">
        <dgm:presLayoutVars>
          <dgm:bulletEnabled val="1"/>
        </dgm:presLayoutVars>
      </dgm:prSet>
      <dgm:spPr/>
    </dgm:pt>
    <dgm:pt modelId="{BBE11B42-E644-4142-8B5A-12BB0C70050A}" type="pres">
      <dgm:prSet presAssocID="{B523641A-DA2E-4800-A831-E1D9F5E97A4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3EACEC1-5BD4-4242-9FC1-B0071E255573}" type="pres">
      <dgm:prSet presAssocID="{B523641A-DA2E-4800-A831-E1D9F5E97A46}" presName="parentRect" presStyleLbl="alignNode1" presStyleIdx="1" presStyleCnt="3"/>
      <dgm:spPr/>
    </dgm:pt>
    <dgm:pt modelId="{51DB53E2-4FDB-4DCF-BEE8-242B8FAE7573}" type="pres">
      <dgm:prSet presAssocID="{B523641A-DA2E-4800-A831-E1D9F5E97A46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D4772CF-DAEE-487C-8CC7-F3E38115D388}" type="pres">
      <dgm:prSet presAssocID="{EF879B77-484C-40CA-8987-86E7DDB18690}" presName="sibTrans" presStyleLbl="sibTrans2D1" presStyleIdx="0" presStyleCnt="0"/>
      <dgm:spPr/>
    </dgm:pt>
    <dgm:pt modelId="{EF967B46-C940-4D73-9850-16368F50BFB1}" type="pres">
      <dgm:prSet presAssocID="{8842E9A7-AD8F-4DD5-B0C3-87BC648CF3ED}" presName="compNode" presStyleCnt="0"/>
      <dgm:spPr/>
    </dgm:pt>
    <dgm:pt modelId="{25F7814E-C567-4CD1-B2D7-6FF749C46866}" type="pres">
      <dgm:prSet presAssocID="{8842E9A7-AD8F-4DD5-B0C3-87BC648CF3ED}" presName="childRect" presStyleLbl="bgAcc1" presStyleIdx="2" presStyleCnt="3">
        <dgm:presLayoutVars>
          <dgm:bulletEnabled val="1"/>
        </dgm:presLayoutVars>
      </dgm:prSet>
      <dgm:spPr/>
    </dgm:pt>
    <dgm:pt modelId="{CEC73499-A007-4BD5-AB7A-E8AA189357DA}" type="pres">
      <dgm:prSet presAssocID="{8842E9A7-AD8F-4DD5-B0C3-87BC648CF3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EEFC51A-9DD4-4D6C-9A54-9AFE6157887B}" type="pres">
      <dgm:prSet presAssocID="{8842E9A7-AD8F-4DD5-B0C3-87BC648CF3ED}" presName="parentRect" presStyleLbl="alignNode1" presStyleIdx="2" presStyleCnt="3"/>
      <dgm:spPr/>
    </dgm:pt>
    <dgm:pt modelId="{65912FFB-FCBB-489B-B8EA-D809E0171FAB}" type="pres">
      <dgm:prSet presAssocID="{8842E9A7-AD8F-4DD5-B0C3-87BC648CF3ED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C3CBA0E-AB83-432A-8BFE-1F09A536BBA6}" srcId="{8527EBA9-1C9D-4263-A954-F571108A5FB1}" destId="{0FFBDB1A-5130-4A66-AB8F-25AB23BC555F}" srcOrd="1" destOrd="0" parTransId="{FE93F455-A9C5-4B07-9971-64F0C7EDEBFF}" sibTransId="{B31F9DF3-DB58-44EB-9256-81EB0FDCF451}"/>
    <dgm:cxn modelId="{5DBB3A0F-B86C-4C5C-8BF8-FB2EA533F0E1}" srcId="{9199386E-F036-4378-A7A0-70E03337275F}" destId="{8527EBA9-1C9D-4263-A954-F571108A5FB1}" srcOrd="0" destOrd="0" parTransId="{09A7BECF-6654-4B9D-BF4E-B5B55B6A4BD6}" sibTransId="{2A35A5B9-92B7-4238-9C7D-F0E73AA35B7C}"/>
    <dgm:cxn modelId="{87271419-F9F6-41B2-95E6-7350532F6E5C}" type="presOf" srcId="{B523641A-DA2E-4800-A831-E1D9F5E97A46}" destId="{D3EACEC1-5BD4-4242-9FC1-B0071E255573}" srcOrd="1" destOrd="0" presId="urn:microsoft.com/office/officeart/2005/8/layout/bList2"/>
    <dgm:cxn modelId="{C596F41E-442B-4B9E-B41A-3B0FDF4F314E}" srcId="{B523641A-DA2E-4800-A831-E1D9F5E97A46}" destId="{215BB207-6E68-4D74-A7CA-E4C5C0837308}" srcOrd="1" destOrd="0" parTransId="{4E12C78D-7763-41A9-AD06-8A06CE55A575}" sibTransId="{BA43F0EB-3C3C-4F6C-A0BB-8898162DEFFF}"/>
    <dgm:cxn modelId="{C4A7F71F-EFA0-4D35-BF9F-80AFF48CEA7E}" type="presOf" srcId="{215BB207-6E68-4D74-A7CA-E4C5C0837308}" destId="{6394E101-BECD-403A-8570-17AF4EB6F741}" srcOrd="0" destOrd="1" presId="urn:microsoft.com/office/officeart/2005/8/layout/bList2"/>
    <dgm:cxn modelId="{8F3FF836-6244-458C-A4EE-3FE264ACCFFD}" srcId="{9199386E-F036-4378-A7A0-70E03337275F}" destId="{8842E9A7-AD8F-4DD5-B0C3-87BC648CF3ED}" srcOrd="2" destOrd="0" parTransId="{7FCBBD8C-46C5-4C4C-AF6F-8BF515D0BC50}" sibTransId="{C9ADE34E-35B7-4E3B-A873-26FEB66232C0}"/>
    <dgm:cxn modelId="{626F2E66-FF52-41A7-82F7-FF5458104129}" srcId="{9199386E-F036-4378-A7A0-70E03337275F}" destId="{B523641A-DA2E-4800-A831-E1D9F5E97A46}" srcOrd="1" destOrd="0" parTransId="{1E70C720-6DC5-4BED-866D-981B028BFDF3}" sibTransId="{EF879B77-484C-40CA-8987-86E7DDB18690}"/>
    <dgm:cxn modelId="{2760A64D-1D06-4EB5-A484-11EE9B941861}" type="presOf" srcId="{8842E9A7-AD8F-4DD5-B0C3-87BC648CF3ED}" destId="{CEC73499-A007-4BD5-AB7A-E8AA189357DA}" srcOrd="0" destOrd="0" presId="urn:microsoft.com/office/officeart/2005/8/layout/bList2"/>
    <dgm:cxn modelId="{5532AC71-23B4-4B46-8B7E-C2C13CBDF92E}" srcId="{8527EBA9-1C9D-4263-A954-F571108A5FB1}" destId="{0E3D5B87-ABFD-4C5A-9372-E9A460E958F2}" srcOrd="0" destOrd="0" parTransId="{DEE83AB7-C3CF-406A-84C6-1EF036630ACF}" sibTransId="{DA3139A5-A494-4F4A-8FAA-72422F6A5045}"/>
    <dgm:cxn modelId="{A15F0853-FDCE-4555-BD2B-602A1A1459BB}" srcId="{8842E9A7-AD8F-4DD5-B0C3-87BC648CF3ED}" destId="{9FA4BB48-CDEB-4A21-9FFB-F6B51163E99C}" srcOrd="0" destOrd="0" parTransId="{45CF167B-6754-4BA4-9EC5-D8453E04F939}" sibTransId="{5CD4CDBB-ECC1-42DF-8EDA-22708209CD7F}"/>
    <dgm:cxn modelId="{52D08376-A235-46E9-A1C1-9BB7117C7CA3}" type="presOf" srcId="{9FA4BB48-CDEB-4A21-9FFB-F6B51163E99C}" destId="{25F7814E-C567-4CD1-B2D7-6FF749C46866}" srcOrd="0" destOrd="0" presId="urn:microsoft.com/office/officeart/2005/8/layout/bList2"/>
    <dgm:cxn modelId="{CE778178-3503-44C9-9BBD-899B2B531509}" srcId="{8842E9A7-AD8F-4DD5-B0C3-87BC648CF3ED}" destId="{F31E301E-236A-4A0E-9BA0-2727BF982852}" srcOrd="1" destOrd="0" parTransId="{4E6B0764-4794-49B7-83AA-CA886837ADB8}" sibTransId="{99E50AEB-4B8F-49A3-A125-780544C30E2A}"/>
    <dgm:cxn modelId="{EA6C5F7A-4672-4EEB-B61A-878347AF8FCA}" srcId="{B523641A-DA2E-4800-A831-E1D9F5E97A46}" destId="{7A176773-FEF6-444E-AF82-140804E0BA64}" srcOrd="0" destOrd="0" parTransId="{86FF1502-2A4F-4329-B55C-251F27962D07}" sibTransId="{A853DDA3-D2A3-4594-BDFC-C2A5E1A1F8A8}"/>
    <dgm:cxn modelId="{9BFD2A9A-06DB-4508-83B2-D1E800C8CB69}" srcId="{8842E9A7-AD8F-4DD5-B0C3-87BC648CF3ED}" destId="{3E5745D3-21A4-4DA2-8849-A5DC018443B3}" srcOrd="2" destOrd="0" parTransId="{73159364-A117-42C4-8B7F-570B29F5FB73}" sibTransId="{8B90362E-434E-4DDA-A299-B61618E89AA9}"/>
    <dgm:cxn modelId="{350DF49B-DA3D-4742-8870-FF209FF00670}" srcId="{8527EBA9-1C9D-4263-A954-F571108A5FB1}" destId="{C297BEDD-B874-4143-807F-FA758DBD382F}" srcOrd="2" destOrd="0" parTransId="{E38ACB5D-6FEE-470A-9FF9-E77BCF00C0A6}" sibTransId="{F075DFAC-FB2D-4991-840B-05E95A59E0E3}"/>
    <dgm:cxn modelId="{77C0B19E-BD15-490D-A802-5B90BC14C5F1}" type="presOf" srcId="{8527EBA9-1C9D-4263-A954-F571108A5FB1}" destId="{D6CD2910-0EC1-4B1E-8EAA-32240B1EB9A7}" srcOrd="0" destOrd="0" presId="urn:microsoft.com/office/officeart/2005/8/layout/bList2"/>
    <dgm:cxn modelId="{A4B05EA7-2536-4847-950B-87B9D77FE3BE}" srcId="{B523641A-DA2E-4800-A831-E1D9F5E97A46}" destId="{64C289DE-1951-48E6-8C05-1E51310FE774}" srcOrd="2" destOrd="0" parTransId="{555E32D1-390F-40F7-BD96-2F7A9D978076}" sibTransId="{C159818F-7CB9-4E28-83C8-CD4A83FD8E4D}"/>
    <dgm:cxn modelId="{3EAC98B3-4C19-4B3D-90E9-49C0C95F46EB}" type="presOf" srcId="{F31E301E-236A-4A0E-9BA0-2727BF982852}" destId="{25F7814E-C567-4CD1-B2D7-6FF749C46866}" srcOrd="0" destOrd="1" presId="urn:microsoft.com/office/officeart/2005/8/layout/bList2"/>
    <dgm:cxn modelId="{2C8CEEB4-7402-45B2-9CD3-E1A3A0D7A434}" type="presOf" srcId="{64C289DE-1951-48E6-8C05-1E51310FE774}" destId="{6394E101-BECD-403A-8570-17AF4EB6F741}" srcOrd="0" destOrd="2" presId="urn:microsoft.com/office/officeart/2005/8/layout/bList2"/>
    <dgm:cxn modelId="{31198CC3-981A-45D9-AEAA-4859DFA05236}" type="presOf" srcId="{8527EBA9-1C9D-4263-A954-F571108A5FB1}" destId="{93147E7F-ED3E-4462-B886-7ADD31B008DB}" srcOrd="1" destOrd="0" presId="urn:microsoft.com/office/officeart/2005/8/layout/bList2"/>
    <dgm:cxn modelId="{F7FEB4C4-F639-4928-83A5-4187CFF856C6}" type="presOf" srcId="{8842E9A7-AD8F-4DD5-B0C3-87BC648CF3ED}" destId="{4EEFC51A-9DD4-4D6C-9A54-9AFE6157887B}" srcOrd="1" destOrd="0" presId="urn:microsoft.com/office/officeart/2005/8/layout/bList2"/>
    <dgm:cxn modelId="{59179AC5-DE48-42AC-B37F-1B8EE95E86D4}" type="presOf" srcId="{7A176773-FEF6-444E-AF82-140804E0BA64}" destId="{6394E101-BECD-403A-8570-17AF4EB6F741}" srcOrd="0" destOrd="0" presId="urn:microsoft.com/office/officeart/2005/8/layout/bList2"/>
    <dgm:cxn modelId="{ACC077C6-8F24-4513-A56D-3F2846C85D98}" type="presOf" srcId="{0FFBDB1A-5130-4A66-AB8F-25AB23BC555F}" destId="{33253B2E-99D0-420D-A532-EFDFCF4A247E}" srcOrd="0" destOrd="1" presId="urn:microsoft.com/office/officeart/2005/8/layout/bList2"/>
    <dgm:cxn modelId="{BCCD5ACB-FEFC-4F94-BA38-08BE31C72649}" type="presOf" srcId="{0E3D5B87-ABFD-4C5A-9372-E9A460E958F2}" destId="{33253B2E-99D0-420D-A532-EFDFCF4A247E}" srcOrd="0" destOrd="0" presId="urn:microsoft.com/office/officeart/2005/8/layout/bList2"/>
    <dgm:cxn modelId="{C9246BDD-34D0-42F2-82AB-69343869407F}" type="presOf" srcId="{9199386E-F036-4378-A7A0-70E03337275F}" destId="{17A94819-F82D-4ADF-8D9D-5E380866F5BE}" srcOrd="0" destOrd="0" presId="urn:microsoft.com/office/officeart/2005/8/layout/bList2"/>
    <dgm:cxn modelId="{EBBB0AE1-116A-4203-B929-9A3EB6D50536}" type="presOf" srcId="{EF879B77-484C-40CA-8987-86E7DDB18690}" destId="{5D4772CF-DAEE-487C-8CC7-F3E38115D388}" srcOrd="0" destOrd="0" presId="urn:microsoft.com/office/officeart/2005/8/layout/bList2"/>
    <dgm:cxn modelId="{28E839EA-8E2C-4815-8F93-EEFE8401C536}" type="presOf" srcId="{3E5745D3-21A4-4DA2-8849-A5DC018443B3}" destId="{25F7814E-C567-4CD1-B2D7-6FF749C46866}" srcOrd="0" destOrd="2" presId="urn:microsoft.com/office/officeart/2005/8/layout/bList2"/>
    <dgm:cxn modelId="{59459CF7-702A-40E5-BFB5-F583838FEDC7}" type="presOf" srcId="{B523641A-DA2E-4800-A831-E1D9F5E97A46}" destId="{BBE11B42-E644-4142-8B5A-12BB0C70050A}" srcOrd="0" destOrd="0" presId="urn:microsoft.com/office/officeart/2005/8/layout/bList2"/>
    <dgm:cxn modelId="{4DD52AFA-435D-4128-9B7F-D38F5435E551}" type="presOf" srcId="{2A35A5B9-92B7-4238-9C7D-F0E73AA35B7C}" destId="{94D18A58-D552-4B4E-87E5-5045343CBFBC}" srcOrd="0" destOrd="0" presId="urn:microsoft.com/office/officeart/2005/8/layout/bList2"/>
    <dgm:cxn modelId="{A19E85FD-FA7A-4BC0-BA70-8DF9FDE5FABF}" type="presOf" srcId="{C297BEDD-B874-4143-807F-FA758DBD382F}" destId="{33253B2E-99D0-420D-A532-EFDFCF4A247E}" srcOrd="0" destOrd="2" presId="urn:microsoft.com/office/officeart/2005/8/layout/bList2"/>
    <dgm:cxn modelId="{DBFC16B2-CC0D-4406-8E74-8B30C3B2FA79}" type="presParOf" srcId="{17A94819-F82D-4ADF-8D9D-5E380866F5BE}" destId="{8F34E8B2-1BBB-4676-AA35-19942071ED4D}" srcOrd="0" destOrd="0" presId="urn:microsoft.com/office/officeart/2005/8/layout/bList2"/>
    <dgm:cxn modelId="{F24A8866-428C-4CC7-B82E-A4266F1873E1}" type="presParOf" srcId="{8F34E8B2-1BBB-4676-AA35-19942071ED4D}" destId="{33253B2E-99D0-420D-A532-EFDFCF4A247E}" srcOrd="0" destOrd="0" presId="urn:microsoft.com/office/officeart/2005/8/layout/bList2"/>
    <dgm:cxn modelId="{15DED7A1-2F54-49CC-8830-7264D46D6E10}" type="presParOf" srcId="{8F34E8B2-1BBB-4676-AA35-19942071ED4D}" destId="{D6CD2910-0EC1-4B1E-8EAA-32240B1EB9A7}" srcOrd="1" destOrd="0" presId="urn:microsoft.com/office/officeart/2005/8/layout/bList2"/>
    <dgm:cxn modelId="{F3217450-4ACE-4C54-A518-06D42E46A6A3}" type="presParOf" srcId="{8F34E8B2-1BBB-4676-AA35-19942071ED4D}" destId="{93147E7F-ED3E-4462-B886-7ADD31B008DB}" srcOrd="2" destOrd="0" presId="urn:microsoft.com/office/officeart/2005/8/layout/bList2"/>
    <dgm:cxn modelId="{8C49156F-A7A2-4188-9580-1CEF41B1647A}" type="presParOf" srcId="{8F34E8B2-1BBB-4676-AA35-19942071ED4D}" destId="{FDA7D8F8-AA70-404A-8923-3050E2893204}" srcOrd="3" destOrd="0" presId="urn:microsoft.com/office/officeart/2005/8/layout/bList2"/>
    <dgm:cxn modelId="{7F4D2CF4-C11E-48BB-BB1C-32EA9CD1EB9B}" type="presParOf" srcId="{17A94819-F82D-4ADF-8D9D-5E380866F5BE}" destId="{94D18A58-D552-4B4E-87E5-5045343CBFBC}" srcOrd="1" destOrd="0" presId="urn:microsoft.com/office/officeart/2005/8/layout/bList2"/>
    <dgm:cxn modelId="{C9E2887F-6396-46C7-8059-8317941234E8}" type="presParOf" srcId="{17A94819-F82D-4ADF-8D9D-5E380866F5BE}" destId="{5AD6FB39-BCE9-425D-BE49-6F4B3D3E2032}" srcOrd="2" destOrd="0" presId="urn:microsoft.com/office/officeart/2005/8/layout/bList2"/>
    <dgm:cxn modelId="{2D35E888-3520-4D57-A931-8F4AA46860A4}" type="presParOf" srcId="{5AD6FB39-BCE9-425D-BE49-6F4B3D3E2032}" destId="{6394E101-BECD-403A-8570-17AF4EB6F741}" srcOrd="0" destOrd="0" presId="urn:microsoft.com/office/officeart/2005/8/layout/bList2"/>
    <dgm:cxn modelId="{158BF1E1-7545-4E1B-A027-36244D3F42C7}" type="presParOf" srcId="{5AD6FB39-BCE9-425D-BE49-6F4B3D3E2032}" destId="{BBE11B42-E644-4142-8B5A-12BB0C70050A}" srcOrd="1" destOrd="0" presId="urn:microsoft.com/office/officeart/2005/8/layout/bList2"/>
    <dgm:cxn modelId="{010F40F3-ABAE-4830-95FA-C209BE303E0C}" type="presParOf" srcId="{5AD6FB39-BCE9-425D-BE49-6F4B3D3E2032}" destId="{D3EACEC1-5BD4-4242-9FC1-B0071E255573}" srcOrd="2" destOrd="0" presId="urn:microsoft.com/office/officeart/2005/8/layout/bList2"/>
    <dgm:cxn modelId="{26EDC8A0-3F0F-4207-B0E0-807C79C36C7E}" type="presParOf" srcId="{5AD6FB39-BCE9-425D-BE49-6F4B3D3E2032}" destId="{51DB53E2-4FDB-4DCF-BEE8-242B8FAE7573}" srcOrd="3" destOrd="0" presId="urn:microsoft.com/office/officeart/2005/8/layout/bList2"/>
    <dgm:cxn modelId="{C25EF7F8-04D5-4ED6-875F-B50C5DB8DB60}" type="presParOf" srcId="{17A94819-F82D-4ADF-8D9D-5E380866F5BE}" destId="{5D4772CF-DAEE-487C-8CC7-F3E38115D388}" srcOrd="3" destOrd="0" presId="urn:microsoft.com/office/officeart/2005/8/layout/bList2"/>
    <dgm:cxn modelId="{8BE80642-08A4-4E8F-8C86-0B694066B5BF}" type="presParOf" srcId="{17A94819-F82D-4ADF-8D9D-5E380866F5BE}" destId="{EF967B46-C940-4D73-9850-16368F50BFB1}" srcOrd="4" destOrd="0" presId="urn:microsoft.com/office/officeart/2005/8/layout/bList2"/>
    <dgm:cxn modelId="{9DD2DF5A-96D8-4726-9C78-9936A74E9E06}" type="presParOf" srcId="{EF967B46-C940-4D73-9850-16368F50BFB1}" destId="{25F7814E-C567-4CD1-B2D7-6FF749C46866}" srcOrd="0" destOrd="0" presId="urn:microsoft.com/office/officeart/2005/8/layout/bList2"/>
    <dgm:cxn modelId="{CC979BC2-C862-4F94-B69D-1F38989298D5}" type="presParOf" srcId="{EF967B46-C940-4D73-9850-16368F50BFB1}" destId="{CEC73499-A007-4BD5-AB7A-E8AA189357DA}" srcOrd="1" destOrd="0" presId="urn:microsoft.com/office/officeart/2005/8/layout/bList2"/>
    <dgm:cxn modelId="{414C1E91-7CCE-4121-957E-A5561B083716}" type="presParOf" srcId="{EF967B46-C940-4D73-9850-16368F50BFB1}" destId="{4EEFC51A-9DD4-4D6C-9A54-9AFE6157887B}" srcOrd="2" destOrd="0" presId="urn:microsoft.com/office/officeart/2005/8/layout/bList2"/>
    <dgm:cxn modelId="{8BF8EB52-FA1B-42A2-A44E-3AD6551EC0B2}" type="presParOf" srcId="{EF967B46-C940-4D73-9850-16368F50BFB1}" destId="{65912FFB-FCBB-489B-B8EA-D809E0171F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9B9AFB-9909-4334-8C18-14C795DB177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61101-69EB-49B9-9FB2-6F4CF37CB3DB}">
      <dgm:prSet phldrT="[Text]" custT="1"/>
      <dgm:spPr/>
      <dgm:t>
        <a:bodyPr/>
        <a:lstStyle/>
        <a:p>
          <a:r>
            <a:rPr lang="en-US" sz="3200" b="1" dirty="0"/>
            <a:t>1. Research</a:t>
          </a:r>
        </a:p>
      </dgm:t>
    </dgm:pt>
    <dgm:pt modelId="{5C442F6C-C32B-4A0F-A4B7-C4873E442743}" type="parTrans" cxnId="{F64EE4E3-6945-4DA0-887E-772DAB120DA3}">
      <dgm:prSet/>
      <dgm:spPr/>
      <dgm:t>
        <a:bodyPr/>
        <a:lstStyle/>
        <a:p>
          <a:endParaRPr lang="en-US" sz="2400"/>
        </a:p>
      </dgm:t>
    </dgm:pt>
    <dgm:pt modelId="{17264B80-71D4-4BEB-8B0E-EB4ED85CCE14}" type="sibTrans" cxnId="{F64EE4E3-6945-4DA0-887E-772DAB120DA3}">
      <dgm:prSet/>
      <dgm:spPr/>
      <dgm:t>
        <a:bodyPr/>
        <a:lstStyle/>
        <a:p>
          <a:endParaRPr lang="en-US" sz="2400" dirty="0"/>
        </a:p>
      </dgm:t>
    </dgm:pt>
    <dgm:pt modelId="{F2877CA5-2904-45F2-8857-2C6878E2E904}">
      <dgm:prSet phldrT="[Text]" custT="1"/>
      <dgm:spPr/>
      <dgm:t>
        <a:bodyPr/>
        <a:lstStyle/>
        <a:p>
          <a:r>
            <a:rPr lang="en-US" sz="2000" dirty="0"/>
            <a:t>Create target organization list</a:t>
          </a:r>
        </a:p>
      </dgm:t>
    </dgm:pt>
    <dgm:pt modelId="{00160B3D-CF9C-439C-8BD0-7E566713C885}" type="parTrans" cxnId="{942D5D74-62F7-4333-8190-CB648BCE5D4B}">
      <dgm:prSet/>
      <dgm:spPr/>
      <dgm:t>
        <a:bodyPr/>
        <a:lstStyle/>
        <a:p>
          <a:endParaRPr lang="en-US" sz="2400"/>
        </a:p>
      </dgm:t>
    </dgm:pt>
    <dgm:pt modelId="{D17FAA51-5C97-4679-80B2-26F718C3613E}" type="sibTrans" cxnId="{942D5D74-62F7-4333-8190-CB648BCE5D4B}">
      <dgm:prSet/>
      <dgm:spPr/>
      <dgm:t>
        <a:bodyPr/>
        <a:lstStyle/>
        <a:p>
          <a:endParaRPr lang="en-US" sz="2400"/>
        </a:p>
      </dgm:t>
    </dgm:pt>
    <dgm:pt modelId="{2FF00004-C422-44A8-91AC-EC020ECC2E27}">
      <dgm:prSet phldrT="[Text]" custT="1"/>
      <dgm:spPr/>
      <dgm:t>
        <a:bodyPr/>
        <a:lstStyle/>
        <a:p>
          <a:r>
            <a:rPr lang="en-US" sz="3200" b="1" dirty="0"/>
            <a:t>2. Reach out</a:t>
          </a:r>
        </a:p>
      </dgm:t>
    </dgm:pt>
    <dgm:pt modelId="{35B82C27-475E-4BD3-9433-C665E93265D4}" type="parTrans" cxnId="{D2E82934-E466-45AB-B80D-FB375E9FD561}">
      <dgm:prSet/>
      <dgm:spPr/>
      <dgm:t>
        <a:bodyPr/>
        <a:lstStyle/>
        <a:p>
          <a:endParaRPr lang="en-US" sz="2400"/>
        </a:p>
      </dgm:t>
    </dgm:pt>
    <dgm:pt modelId="{863E3939-79E5-45BA-839C-05974464020F}" type="sibTrans" cxnId="{D2E82934-E466-45AB-B80D-FB375E9FD561}">
      <dgm:prSet/>
      <dgm:spPr/>
      <dgm:t>
        <a:bodyPr/>
        <a:lstStyle/>
        <a:p>
          <a:endParaRPr lang="en-US" sz="2400" dirty="0"/>
        </a:p>
      </dgm:t>
    </dgm:pt>
    <dgm:pt modelId="{D2311E94-B4C9-4F1E-92B9-425743D6B882}">
      <dgm:prSet phldrT="[Text]" custT="1"/>
      <dgm:spPr/>
      <dgm:t>
        <a:bodyPr/>
        <a:lstStyle/>
        <a:p>
          <a:r>
            <a:rPr lang="en-US" sz="2000" dirty="0"/>
            <a:t>Find common contact to introduce you, or reach out cold if necessary</a:t>
          </a:r>
        </a:p>
      </dgm:t>
    </dgm:pt>
    <dgm:pt modelId="{5869CDA3-65AF-45DB-A091-F7B5648160A6}" type="parTrans" cxnId="{8C8665D1-1205-464E-98A7-30BC70923683}">
      <dgm:prSet/>
      <dgm:spPr/>
      <dgm:t>
        <a:bodyPr/>
        <a:lstStyle/>
        <a:p>
          <a:endParaRPr lang="en-US" sz="2400"/>
        </a:p>
      </dgm:t>
    </dgm:pt>
    <dgm:pt modelId="{188EBE05-FE9E-45B3-B04B-14A3EF47B196}" type="sibTrans" cxnId="{8C8665D1-1205-464E-98A7-30BC70923683}">
      <dgm:prSet/>
      <dgm:spPr/>
      <dgm:t>
        <a:bodyPr/>
        <a:lstStyle/>
        <a:p>
          <a:endParaRPr lang="en-US" sz="2400"/>
        </a:p>
      </dgm:t>
    </dgm:pt>
    <dgm:pt modelId="{97CD3FB4-874C-4416-AD30-A6D76DEFEFBE}">
      <dgm:prSet phldrT="[Text]" custT="1"/>
      <dgm:spPr/>
      <dgm:t>
        <a:bodyPr/>
        <a:lstStyle/>
        <a:p>
          <a:r>
            <a:rPr lang="en-US" sz="2000" dirty="0"/>
            <a:t>Set up and conduct meetings</a:t>
          </a:r>
        </a:p>
      </dgm:t>
    </dgm:pt>
    <dgm:pt modelId="{4E6554F2-2076-4EF7-BB8A-A8BD83C354DA}" type="parTrans" cxnId="{C386E02F-80BC-4831-B2C6-4B74C3F87B6B}">
      <dgm:prSet/>
      <dgm:spPr/>
      <dgm:t>
        <a:bodyPr/>
        <a:lstStyle/>
        <a:p>
          <a:endParaRPr lang="en-US" sz="2400"/>
        </a:p>
      </dgm:t>
    </dgm:pt>
    <dgm:pt modelId="{28A430C9-F55C-4418-A06B-4A4D1B837D74}" type="sibTrans" cxnId="{C386E02F-80BC-4831-B2C6-4B74C3F87B6B}">
      <dgm:prSet/>
      <dgm:spPr/>
      <dgm:t>
        <a:bodyPr/>
        <a:lstStyle/>
        <a:p>
          <a:endParaRPr lang="en-US" sz="2400"/>
        </a:p>
      </dgm:t>
    </dgm:pt>
    <dgm:pt modelId="{93440F1A-8AC3-47B5-9898-E63319EA1EF4}">
      <dgm:prSet phldrT="[Text]" custT="1"/>
      <dgm:spPr/>
      <dgm:t>
        <a:bodyPr/>
        <a:lstStyle/>
        <a:p>
          <a:r>
            <a:rPr lang="en-US" sz="3200" b="1" dirty="0"/>
            <a:t>3. Follow up</a:t>
          </a:r>
        </a:p>
      </dgm:t>
    </dgm:pt>
    <dgm:pt modelId="{D5464610-70CF-4079-A1ED-EA8B313B14B7}" type="parTrans" cxnId="{8A362B33-054A-4415-AB55-30F3E8E3B1EC}">
      <dgm:prSet/>
      <dgm:spPr/>
      <dgm:t>
        <a:bodyPr/>
        <a:lstStyle/>
        <a:p>
          <a:endParaRPr lang="en-US" sz="2400"/>
        </a:p>
      </dgm:t>
    </dgm:pt>
    <dgm:pt modelId="{424E9003-42AF-44E5-A2A1-009D669E18ED}" type="sibTrans" cxnId="{8A362B33-054A-4415-AB55-30F3E8E3B1EC}">
      <dgm:prSet/>
      <dgm:spPr/>
      <dgm:t>
        <a:bodyPr/>
        <a:lstStyle/>
        <a:p>
          <a:endParaRPr lang="en-US" sz="2400"/>
        </a:p>
      </dgm:t>
    </dgm:pt>
    <dgm:pt modelId="{64A8CC1C-D214-4176-B633-062700AA4211}">
      <dgm:prSet phldrT="[Text]" custT="1"/>
      <dgm:spPr/>
      <dgm:t>
        <a:bodyPr/>
        <a:lstStyle/>
        <a:p>
          <a:r>
            <a:rPr lang="en-US" sz="2000" dirty="0"/>
            <a:t>Within 24 hours</a:t>
          </a:r>
        </a:p>
      </dgm:t>
    </dgm:pt>
    <dgm:pt modelId="{2FB4CEE4-31F7-4D38-8AAC-B7FB31A3867A}" type="parTrans" cxnId="{3C469F16-767A-4E7B-9706-D7B54F9FD0BA}">
      <dgm:prSet/>
      <dgm:spPr/>
      <dgm:t>
        <a:bodyPr/>
        <a:lstStyle/>
        <a:p>
          <a:endParaRPr lang="en-US" sz="2400"/>
        </a:p>
      </dgm:t>
    </dgm:pt>
    <dgm:pt modelId="{80D87B27-A842-4B92-84E3-1C7807AD1B83}" type="sibTrans" cxnId="{3C469F16-767A-4E7B-9706-D7B54F9FD0BA}">
      <dgm:prSet/>
      <dgm:spPr/>
      <dgm:t>
        <a:bodyPr/>
        <a:lstStyle/>
        <a:p>
          <a:endParaRPr lang="en-US" sz="2400"/>
        </a:p>
      </dgm:t>
    </dgm:pt>
    <dgm:pt modelId="{ADA44A52-6A39-42D3-889E-77287914F285}">
      <dgm:prSet phldrT="[Text]" custT="1"/>
      <dgm:spPr/>
      <dgm:t>
        <a:bodyPr/>
        <a:lstStyle/>
        <a:p>
          <a:r>
            <a:rPr lang="en-US" sz="2000" dirty="0"/>
            <a:t>Ask for connections</a:t>
          </a:r>
        </a:p>
      </dgm:t>
    </dgm:pt>
    <dgm:pt modelId="{83544D20-0BFB-4232-924E-9ED401838FE2}" type="parTrans" cxnId="{8FCBEEA1-7625-4CCE-9D2A-03725F052A58}">
      <dgm:prSet/>
      <dgm:spPr/>
      <dgm:t>
        <a:bodyPr/>
        <a:lstStyle/>
        <a:p>
          <a:endParaRPr lang="en-US" sz="2400"/>
        </a:p>
      </dgm:t>
    </dgm:pt>
    <dgm:pt modelId="{D7F1FA42-9936-41E1-B243-9E2FB161BC49}" type="sibTrans" cxnId="{8FCBEEA1-7625-4CCE-9D2A-03725F052A58}">
      <dgm:prSet/>
      <dgm:spPr/>
      <dgm:t>
        <a:bodyPr/>
        <a:lstStyle/>
        <a:p>
          <a:endParaRPr lang="en-US" sz="2400"/>
        </a:p>
      </dgm:t>
    </dgm:pt>
    <dgm:pt modelId="{F788C756-6657-4F63-A111-E24537552BA8}">
      <dgm:prSet phldrT="[Text]" custT="1"/>
      <dgm:spPr/>
      <dgm:t>
        <a:bodyPr/>
        <a:lstStyle/>
        <a:p>
          <a:r>
            <a:rPr lang="en-US" sz="2000" dirty="0"/>
            <a:t>Identify people you want to talk to  </a:t>
          </a:r>
        </a:p>
      </dgm:t>
    </dgm:pt>
    <dgm:pt modelId="{B3C30EBB-6F3B-4931-8876-21F5300374A5}" type="parTrans" cxnId="{DC84C63D-F566-4D8B-909A-9672EE36F034}">
      <dgm:prSet/>
      <dgm:spPr/>
      <dgm:t>
        <a:bodyPr/>
        <a:lstStyle/>
        <a:p>
          <a:endParaRPr lang="en-US" sz="2000"/>
        </a:p>
      </dgm:t>
    </dgm:pt>
    <dgm:pt modelId="{B8C19DA9-F510-42D1-8E2E-8F1776FEA935}" type="sibTrans" cxnId="{DC84C63D-F566-4D8B-909A-9672EE36F034}">
      <dgm:prSet/>
      <dgm:spPr/>
      <dgm:t>
        <a:bodyPr/>
        <a:lstStyle/>
        <a:p>
          <a:endParaRPr lang="en-US" sz="2000"/>
        </a:p>
      </dgm:t>
    </dgm:pt>
    <dgm:pt modelId="{79FC4955-8978-4EEE-A772-3E9213A7F5C1}">
      <dgm:prSet phldrT="[Text]" custT="1"/>
      <dgm:spPr/>
      <dgm:t>
        <a:bodyPr/>
        <a:lstStyle/>
        <a:p>
          <a:r>
            <a:rPr lang="en-US" sz="2000" dirty="0"/>
            <a:t>Reiterate what you learned, any next steps</a:t>
          </a:r>
        </a:p>
      </dgm:t>
    </dgm:pt>
    <dgm:pt modelId="{8B902F8F-A70D-4A82-BE3F-6183FEF8DC5D}" type="parTrans" cxnId="{7C15A8F0-608D-4337-81AE-F3AA92369FF0}">
      <dgm:prSet/>
      <dgm:spPr/>
      <dgm:t>
        <a:bodyPr/>
        <a:lstStyle/>
        <a:p>
          <a:endParaRPr lang="en-US"/>
        </a:p>
      </dgm:t>
    </dgm:pt>
    <dgm:pt modelId="{15C29551-5296-4BA7-A375-2991F56E6D5A}" type="sibTrans" cxnId="{7C15A8F0-608D-4337-81AE-F3AA92369FF0}">
      <dgm:prSet/>
      <dgm:spPr/>
      <dgm:t>
        <a:bodyPr/>
        <a:lstStyle/>
        <a:p>
          <a:endParaRPr lang="en-US"/>
        </a:p>
      </dgm:t>
    </dgm:pt>
    <dgm:pt modelId="{4782E520-D80F-479F-BA63-263A46A63022}">
      <dgm:prSet phldrT="[Text]" custT="1"/>
      <dgm:spPr/>
      <dgm:t>
        <a:bodyPr/>
        <a:lstStyle/>
        <a:p>
          <a:r>
            <a:rPr lang="en-US" sz="2000" dirty="0"/>
            <a:t>Set reminder for next follow up</a:t>
          </a:r>
        </a:p>
      </dgm:t>
    </dgm:pt>
    <dgm:pt modelId="{B2A66A87-2B1B-41A0-927C-805F074D8540}" type="parTrans" cxnId="{F03A11A6-0C67-48B9-9A15-EAFD5CF52665}">
      <dgm:prSet/>
      <dgm:spPr/>
      <dgm:t>
        <a:bodyPr/>
        <a:lstStyle/>
        <a:p>
          <a:endParaRPr lang="en-US"/>
        </a:p>
      </dgm:t>
    </dgm:pt>
    <dgm:pt modelId="{A6CC2776-FC27-4F7F-A20F-0F8FE3428CF9}" type="sibTrans" cxnId="{F03A11A6-0C67-48B9-9A15-EAFD5CF52665}">
      <dgm:prSet/>
      <dgm:spPr/>
      <dgm:t>
        <a:bodyPr/>
        <a:lstStyle/>
        <a:p>
          <a:endParaRPr lang="en-US"/>
        </a:p>
      </dgm:t>
    </dgm:pt>
    <dgm:pt modelId="{56A13DD5-BC87-4DFB-BE3C-100314042CB7}" type="pres">
      <dgm:prSet presAssocID="{E69B9AFB-9909-4334-8C18-14C795DB1774}" presName="Name0" presStyleCnt="0">
        <dgm:presLayoutVars>
          <dgm:dir/>
          <dgm:animLvl val="lvl"/>
          <dgm:resizeHandles val="exact"/>
        </dgm:presLayoutVars>
      </dgm:prSet>
      <dgm:spPr/>
    </dgm:pt>
    <dgm:pt modelId="{9A1EAEFE-30A5-439C-8296-58073F54B75C}" type="pres">
      <dgm:prSet presAssocID="{E69B9AFB-9909-4334-8C18-14C795DB1774}" presName="dummy" presStyleCnt="0"/>
      <dgm:spPr/>
    </dgm:pt>
    <dgm:pt modelId="{38D350A7-F7E1-48C2-8BEF-9974CAF76C5C}" type="pres">
      <dgm:prSet presAssocID="{E69B9AFB-9909-4334-8C18-14C795DB1774}" presName="linH" presStyleCnt="0"/>
      <dgm:spPr/>
    </dgm:pt>
    <dgm:pt modelId="{C881D856-BEC9-461B-8376-CB78B6DCE5CC}" type="pres">
      <dgm:prSet presAssocID="{E69B9AFB-9909-4334-8C18-14C795DB1774}" presName="padding1" presStyleCnt="0"/>
      <dgm:spPr/>
    </dgm:pt>
    <dgm:pt modelId="{84F8D2D3-6596-43B7-805A-5D58C3393CBC}" type="pres">
      <dgm:prSet presAssocID="{9D061101-69EB-49B9-9FB2-6F4CF37CB3DB}" presName="linV" presStyleCnt="0"/>
      <dgm:spPr/>
    </dgm:pt>
    <dgm:pt modelId="{BF3B35C5-5E47-4671-874D-62A1900D1BA0}" type="pres">
      <dgm:prSet presAssocID="{9D061101-69EB-49B9-9FB2-6F4CF37CB3DB}" presName="spVertical1" presStyleCnt="0"/>
      <dgm:spPr/>
    </dgm:pt>
    <dgm:pt modelId="{F4DB0F88-22E1-4D53-B194-54265575DA0A}" type="pres">
      <dgm:prSet presAssocID="{9D061101-69EB-49B9-9FB2-6F4CF37CB3DB}" presName="par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537C75B-9515-4850-959D-F6B0C53BC2C6}" type="pres">
      <dgm:prSet presAssocID="{9D061101-69EB-49B9-9FB2-6F4CF37CB3DB}" presName="spVertical2" presStyleCnt="0"/>
      <dgm:spPr/>
    </dgm:pt>
    <dgm:pt modelId="{E204A145-0462-4F7F-A3FB-2F3C4BCC58C5}" type="pres">
      <dgm:prSet presAssocID="{9D061101-69EB-49B9-9FB2-6F4CF37CB3DB}" presName="spVertical3" presStyleCnt="0"/>
      <dgm:spPr/>
    </dgm:pt>
    <dgm:pt modelId="{ECF4FB80-E874-4498-92E6-9A8FDDFE0C8B}" type="pres">
      <dgm:prSet presAssocID="{9D061101-69EB-49B9-9FB2-6F4CF37CB3DB}" presName="desTx" presStyleLbl="revTx" presStyleIdx="1" presStyleCnt="6">
        <dgm:presLayoutVars>
          <dgm:bulletEnabled val="1"/>
        </dgm:presLayoutVars>
      </dgm:prSet>
      <dgm:spPr/>
    </dgm:pt>
    <dgm:pt modelId="{E4303EDB-8101-4D3D-9A24-FCA18C0EE84A}" type="pres">
      <dgm:prSet presAssocID="{17264B80-71D4-4BEB-8B0E-EB4ED85CCE14}" presName="space" presStyleCnt="0"/>
      <dgm:spPr/>
    </dgm:pt>
    <dgm:pt modelId="{02FB7F76-5117-4D14-90FB-F12D0ECC7131}" type="pres">
      <dgm:prSet presAssocID="{2FF00004-C422-44A8-91AC-EC020ECC2E27}" presName="linV" presStyleCnt="0"/>
      <dgm:spPr/>
    </dgm:pt>
    <dgm:pt modelId="{EAF0D4E2-EF28-4825-BB8C-829B22194BA7}" type="pres">
      <dgm:prSet presAssocID="{2FF00004-C422-44A8-91AC-EC020ECC2E27}" presName="spVertical1" presStyleCnt="0"/>
      <dgm:spPr/>
    </dgm:pt>
    <dgm:pt modelId="{95DA4702-6641-472C-945D-9237899BB17F}" type="pres">
      <dgm:prSet presAssocID="{2FF00004-C422-44A8-91AC-EC020ECC2E27}" presName="par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2D7F07C-8BF5-4CB4-9904-024897572758}" type="pres">
      <dgm:prSet presAssocID="{2FF00004-C422-44A8-91AC-EC020ECC2E27}" presName="spVertical2" presStyleCnt="0"/>
      <dgm:spPr/>
    </dgm:pt>
    <dgm:pt modelId="{DE7DCE9D-C6C8-44D5-B1FE-44AB2AB6DFAD}" type="pres">
      <dgm:prSet presAssocID="{2FF00004-C422-44A8-91AC-EC020ECC2E27}" presName="spVertical3" presStyleCnt="0"/>
      <dgm:spPr/>
    </dgm:pt>
    <dgm:pt modelId="{3ED38B17-3B95-4380-8464-D81DC4CA89D4}" type="pres">
      <dgm:prSet presAssocID="{2FF00004-C422-44A8-91AC-EC020ECC2E27}" presName="desTx" presStyleLbl="revTx" presStyleIdx="3" presStyleCnt="6">
        <dgm:presLayoutVars>
          <dgm:bulletEnabled val="1"/>
        </dgm:presLayoutVars>
      </dgm:prSet>
      <dgm:spPr/>
    </dgm:pt>
    <dgm:pt modelId="{B9D76148-7B35-41A5-9881-A82F03C06003}" type="pres">
      <dgm:prSet presAssocID="{863E3939-79E5-45BA-839C-05974464020F}" presName="space" presStyleCnt="0"/>
      <dgm:spPr/>
    </dgm:pt>
    <dgm:pt modelId="{6BD29C63-769C-4C79-8500-C86CCEC8C346}" type="pres">
      <dgm:prSet presAssocID="{93440F1A-8AC3-47B5-9898-E63319EA1EF4}" presName="linV" presStyleCnt="0"/>
      <dgm:spPr/>
    </dgm:pt>
    <dgm:pt modelId="{DF4E30EE-46AE-43DB-A925-12E87CF1E53A}" type="pres">
      <dgm:prSet presAssocID="{93440F1A-8AC3-47B5-9898-E63319EA1EF4}" presName="spVertical1" presStyleCnt="0"/>
      <dgm:spPr/>
    </dgm:pt>
    <dgm:pt modelId="{6B3E8008-92B5-4C0A-989F-16B286322E41}" type="pres">
      <dgm:prSet presAssocID="{93440F1A-8AC3-47B5-9898-E63319EA1EF4}" presName="par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E06B69D-3E07-4EE1-9843-9B89FB153EFA}" type="pres">
      <dgm:prSet presAssocID="{93440F1A-8AC3-47B5-9898-E63319EA1EF4}" presName="spVertical2" presStyleCnt="0"/>
      <dgm:spPr/>
    </dgm:pt>
    <dgm:pt modelId="{1D8CB9D9-3175-4E08-B7AE-6380B1FC1F14}" type="pres">
      <dgm:prSet presAssocID="{93440F1A-8AC3-47B5-9898-E63319EA1EF4}" presName="spVertical3" presStyleCnt="0"/>
      <dgm:spPr/>
    </dgm:pt>
    <dgm:pt modelId="{C1B4F3DA-3375-4D54-9B02-812807543D51}" type="pres">
      <dgm:prSet presAssocID="{93440F1A-8AC3-47B5-9898-E63319EA1EF4}" presName="desTx" presStyleLbl="revTx" presStyleIdx="5" presStyleCnt="6">
        <dgm:presLayoutVars>
          <dgm:bulletEnabled val="1"/>
        </dgm:presLayoutVars>
      </dgm:prSet>
      <dgm:spPr/>
    </dgm:pt>
    <dgm:pt modelId="{6F130396-FCB3-45C3-B1B7-6DEA23DCA79F}" type="pres">
      <dgm:prSet presAssocID="{E69B9AFB-9909-4334-8C18-14C795DB1774}" presName="padding2" presStyleCnt="0"/>
      <dgm:spPr/>
    </dgm:pt>
    <dgm:pt modelId="{F21F185A-4A67-4A0D-829C-E1AC9FF9A37E}" type="pres">
      <dgm:prSet presAssocID="{E69B9AFB-9909-4334-8C18-14C795DB1774}" presName="negArrow" presStyleCnt="0"/>
      <dgm:spPr/>
    </dgm:pt>
    <dgm:pt modelId="{FED6C9EE-1A73-4ADD-B40A-941343C67EE8}" type="pres">
      <dgm:prSet presAssocID="{E69B9AFB-9909-4334-8C18-14C795DB1774}" presName="backgroundArrow" presStyleLbl="node1" presStyleIdx="0" presStyleCnt="1"/>
      <dgm:spPr/>
    </dgm:pt>
  </dgm:ptLst>
  <dgm:cxnLst>
    <dgm:cxn modelId="{CB52F702-B018-46E2-9A8D-F36CDB7213BE}" type="presOf" srcId="{93440F1A-8AC3-47B5-9898-E63319EA1EF4}" destId="{6B3E8008-92B5-4C0A-989F-16B286322E41}" srcOrd="0" destOrd="0" presId="urn:microsoft.com/office/officeart/2005/8/layout/hProcess3"/>
    <dgm:cxn modelId="{DFA77D16-FE33-4770-AD93-0BAEBB7ECA1E}" type="presOf" srcId="{D2311E94-B4C9-4F1E-92B9-425743D6B882}" destId="{3ED38B17-3B95-4380-8464-D81DC4CA89D4}" srcOrd="0" destOrd="0" presId="urn:microsoft.com/office/officeart/2005/8/layout/hProcess3"/>
    <dgm:cxn modelId="{3C469F16-767A-4E7B-9706-D7B54F9FD0BA}" srcId="{93440F1A-8AC3-47B5-9898-E63319EA1EF4}" destId="{64A8CC1C-D214-4176-B633-062700AA4211}" srcOrd="0" destOrd="0" parTransId="{2FB4CEE4-31F7-4D38-8AAC-B7FB31A3867A}" sibTransId="{80D87B27-A842-4B92-84E3-1C7807AD1B83}"/>
    <dgm:cxn modelId="{3CD21C2C-79FE-48DC-8D1B-941D43A9B1A6}" type="presOf" srcId="{F788C756-6657-4F63-A111-E24537552BA8}" destId="{ECF4FB80-E874-4498-92E6-9A8FDDFE0C8B}" srcOrd="0" destOrd="1" presId="urn:microsoft.com/office/officeart/2005/8/layout/hProcess3"/>
    <dgm:cxn modelId="{C386E02F-80BC-4831-B2C6-4B74C3F87B6B}" srcId="{2FF00004-C422-44A8-91AC-EC020ECC2E27}" destId="{97CD3FB4-874C-4416-AD30-A6D76DEFEFBE}" srcOrd="1" destOrd="0" parTransId="{4E6554F2-2076-4EF7-BB8A-A8BD83C354DA}" sibTransId="{28A430C9-F55C-4418-A06B-4A4D1B837D74}"/>
    <dgm:cxn modelId="{8A362B33-054A-4415-AB55-30F3E8E3B1EC}" srcId="{E69B9AFB-9909-4334-8C18-14C795DB1774}" destId="{93440F1A-8AC3-47B5-9898-E63319EA1EF4}" srcOrd="2" destOrd="0" parTransId="{D5464610-70CF-4079-A1ED-EA8B313B14B7}" sibTransId="{424E9003-42AF-44E5-A2A1-009D669E18ED}"/>
    <dgm:cxn modelId="{D2E82934-E466-45AB-B80D-FB375E9FD561}" srcId="{E69B9AFB-9909-4334-8C18-14C795DB1774}" destId="{2FF00004-C422-44A8-91AC-EC020ECC2E27}" srcOrd="1" destOrd="0" parTransId="{35B82C27-475E-4BD3-9433-C665E93265D4}" sibTransId="{863E3939-79E5-45BA-839C-05974464020F}"/>
    <dgm:cxn modelId="{DC84C63D-F566-4D8B-909A-9672EE36F034}" srcId="{9D061101-69EB-49B9-9FB2-6F4CF37CB3DB}" destId="{F788C756-6657-4F63-A111-E24537552BA8}" srcOrd="1" destOrd="0" parTransId="{B3C30EBB-6F3B-4931-8876-21F5300374A5}" sibTransId="{B8C19DA9-F510-42D1-8E2E-8F1776FEA935}"/>
    <dgm:cxn modelId="{33BD9040-805F-4445-BEDB-9787B71400A1}" type="presOf" srcId="{ADA44A52-6A39-42D3-889E-77287914F285}" destId="{C1B4F3DA-3375-4D54-9B02-812807543D51}" srcOrd="0" destOrd="2" presId="urn:microsoft.com/office/officeart/2005/8/layout/hProcess3"/>
    <dgm:cxn modelId="{5D38CB5C-6B14-4119-B617-0D3C076A62BD}" type="presOf" srcId="{F2877CA5-2904-45F2-8857-2C6878E2E904}" destId="{ECF4FB80-E874-4498-92E6-9A8FDDFE0C8B}" srcOrd="0" destOrd="0" presId="urn:microsoft.com/office/officeart/2005/8/layout/hProcess3"/>
    <dgm:cxn modelId="{40139873-9236-476F-BCB2-858026138688}" type="presOf" srcId="{64A8CC1C-D214-4176-B633-062700AA4211}" destId="{C1B4F3DA-3375-4D54-9B02-812807543D51}" srcOrd="0" destOrd="0" presId="urn:microsoft.com/office/officeart/2005/8/layout/hProcess3"/>
    <dgm:cxn modelId="{942D5D74-62F7-4333-8190-CB648BCE5D4B}" srcId="{9D061101-69EB-49B9-9FB2-6F4CF37CB3DB}" destId="{F2877CA5-2904-45F2-8857-2C6878E2E904}" srcOrd="0" destOrd="0" parTransId="{00160B3D-CF9C-439C-8BD0-7E566713C885}" sibTransId="{D17FAA51-5C97-4679-80B2-26F718C3613E}"/>
    <dgm:cxn modelId="{6BDACB8E-39E2-45AF-8B88-B6572E26EC4A}" type="presOf" srcId="{79FC4955-8978-4EEE-A772-3E9213A7F5C1}" destId="{C1B4F3DA-3375-4D54-9B02-812807543D51}" srcOrd="0" destOrd="1" presId="urn:microsoft.com/office/officeart/2005/8/layout/hProcess3"/>
    <dgm:cxn modelId="{8FCBEEA1-7625-4CCE-9D2A-03725F052A58}" srcId="{93440F1A-8AC3-47B5-9898-E63319EA1EF4}" destId="{ADA44A52-6A39-42D3-889E-77287914F285}" srcOrd="2" destOrd="0" parTransId="{83544D20-0BFB-4232-924E-9ED401838FE2}" sibTransId="{D7F1FA42-9936-41E1-B243-9E2FB161BC49}"/>
    <dgm:cxn modelId="{F03A11A6-0C67-48B9-9A15-EAFD5CF52665}" srcId="{93440F1A-8AC3-47B5-9898-E63319EA1EF4}" destId="{4782E520-D80F-479F-BA63-263A46A63022}" srcOrd="3" destOrd="0" parTransId="{B2A66A87-2B1B-41A0-927C-805F074D8540}" sibTransId="{A6CC2776-FC27-4F7F-A20F-0F8FE3428CF9}"/>
    <dgm:cxn modelId="{7988BAA7-B0B1-4738-A942-A4094168B304}" type="presOf" srcId="{2FF00004-C422-44A8-91AC-EC020ECC2E27}" destId="{95DA4702-6641-472C-945D-9237899BB17F}" srcOrd="0" destOrd="0" presId="urn:microsoft.com/office/officeart/2005/8/layout/hProcess3"/>
    <dgm:cxn modelId="{EE9917BC-C33E-4CB0-894C-627191B01E72}" type="presOf" srcId="{4782E520-D80F-479F-BA63-263A46A63022}" destId="{C1B4F3DA-3375-4D54-9B02-812807543D51}" srcOrd="0" destOrd="3" presId="urn:microsoft.com/office/officeart/2005/8/layout/hProcess3"/>
    <dgm:cxn modelId="{A35587D0-61BC-433E-AAE6-5A4DFC7D83C9}" type="presOf" srcId="{E69B9AFB-9909-4334-8C18-14C795DB1774}" destId="{56A13DD5-BC87-4DFB-BE3C-100314042CB7}" srcOrd="0" destOrd="0" presId="urn:microsoft.com/office/officeart/2005/8/layout/hProcess3"/>
    <dgm:cxn modelId="{8C8665D1-1205-464E-98A7-30BC70923683}" srcId="{2FF00004-C422-44A8-91AC-EC020ECC2E27}" destId="{D2311E94-B4C9-4F1E-92B9-425743D6B882}" srcOrd="0" destOrd="0" parTransId="{5869CDA3-65AF-45DB-A091-F7B5648160A6}" sibTransId="{188EBE05-FE9E-45B3-B04B-14A3EF47B196}"/>
    <dgm:cxn modelId="{48AD25D5-1130-4FD7-B093-150DDCEF98DF}" type="presOf" srcId="{9D061101-69EB-49B9-9FB2-6F4CF37CB3DB}" destId="{F4DB0F88-22E1-4D53-B194-54265575DA0A}" srcOrd="0" destOrd="0" presId="urn:microsoft.com/office/officeart/2005/8/layout/hProcess3"/>
    <dgm:cxn modelId="{F64EE4E3-6945-4DA0-887E-772DAB120DA3}" srcId="{E69B9AFB-9909-4334-8C18-14C795DB1774}" destId="{9D061101-69EB-49B9-9FB2-6F4CF37CB3DB}" srcOrd="0" destOrd="0" parTransId="{5C442F6C-C32B-4A0F-A4B7-C4873E442743}" sibTransId="{17264B80-71D4-4BEB-8B0E-EB4ED85CCE14}"/>
    <dgm:cxn modelId="{AB9FDCEE-2EAF-49B5-B228-509E07236C0B}" type="presOf" srcId="{97CD3FB4-874C-4416-AD30-A6D76DEFEFBE}" destId="{3ED38B17-3B95-4380-8464-D81DC4CA89D4}" srcOrd="0" destOrd="1" presId="urn:microsoft.com/office/officeart/2005/8/layout/hProcess3"/>
    <dgm:cxn modelId="{7C15A8F0-608D-4337-81AE-F3AA92369FF0}" srcId="{93440F1A-8AC3-47B5-9898-E63319EA1EF4}" destId="{79FC4955-8978-4EEE-A772-3E9213A7F5C1}" srcOrd="1" destOrd="0" parTransId="{8B902F8F-A70D-4A82-BE3F-6183FEF8DC5D}" sibTransId="{15C29551-5296-4BA7-A375-2991F56E6D5A}"/>
    <dgm:cxn modelId="{CDF66972-29A6-4965-B2F3-D3D8F8AAB125}" type="presParOf" srcId="{56A13DD5-BC87-4DFB-BE3C-100314042CB7}" destId="{9A1EAEFE-30A5-439C-8296-58073F54B75C}" srcOrd="0" destOrd="0" presId="urn:microsoft.com/office/officeart/2005/8/layout/hProcess3"/>
    <dgm:cxn modelId="{D9B92DC1-7B98-4AB0-888D-203C43F8DD65}" type="presParOf" srcId="{56A13DD5-BC87-4DFB-BE3C-100314042CB7}" destId="{38D350A7-F7E1-48C2-8BEF-9974CAF76C5C}" srcOrd="1" destOrd="0" presId="urn:microsoft.com/office/officeart/2005/8/layout/hProcess3"/>
    <dgm:cxn modelId="{A3B09279-338F-4876-B261-D8EDA23640A4}" type="presParOf" srcId="{38D350A7-F7E1-48C2-8BEF-9974CAF76C5C}" destId="{C881D856-BEC9-461B-8376-CB78B6DCE5CC}" srcOrd="0" destOrd="0" presId="urn:microsoft.com/office/officeart/2005/8/layout/hProcess3"/>
    <dgm:cxn modelId="{94FBFA04-ACDD-4760-8832-594E2D4F2BE9}" type="presParOf" srcId="{38D350A7-F7E1-48C2-8BEF-9974CAF76C5C}" destId="{84F8D2D3-6596-43B7-805A-5D58C3393CBC}" srcOrd="1" destOrd="0" presId="urn:microsoft.com/office/officeart/2005/8/layout/hProcess3"/>
    <dgm:cxn modelId="{89D474D4-7E1A-42FD-B7FC-98C6273D0CAC}" type="presParOf" srcId="{84F8D2D3-6596-43B7-805A-5D58C3393CBC}" destId="{BF3B35C5-5E47-4671-874D-62A1900D1BA0}" srcOrd="0" destOrd="0" presId="urn:microsoft.com/office/officeart/2005/8/layout/hProcess3"/>
    <dgm:cxn modelId="{3E7A2A87-8C71-4519-B6A0-A4EBB6009F2F}" type="presParOf" srcId="{84F8D2D3-6596-43B7-805A-5D58C3393CBC}" destId="{F4DB0F88-22E1-4D53-B194-54265575DA0A}" srcOrd="1" destOrd="0" presId="urn:microsoft.com/office/officeart/2005/8/layout/hProcess3"/>
    <dgm:cxn modelId="{8070A216-B3CD-481C-92B8-094232A5DC62}" type="presParOf" srcId="{84F8D2D3-6596-43B7-805A-5D58C3393CBC}" destId="{F537C75B-9515-4850-959D-F6B0C53BC2C6}" srcOrd="2" destOrd="0" presId="urn:microsoft.com/office/officeart/2005/8/layout/hProcess3"/>
    <dgm:cxn modelId="{A05F119D-D1CD-4FB1-9AE0-5D278D8C287B}" type="presParOf" srcId="{84F8D2D3-6596-43B7-805A-5D58C3393CBC}" destId="{E204A145-0462-4F7F-A3FB-2F3C4BCC58C5}" srcOrd="3" destOrd="0" presId="urn:microsoft.com/office/officeart/2005/8/layout/hProcess3"/>
    <dgm:cxn modelId="{D482D2C0-6996-4B31-B889-67903F780C9D}" type="presParOf" srcId="{84F8D2D3-6596-43B7-805A-5D58C3393CBC}" destId="{ECF4FB80-E874-4498-92E6-9A8FDDFE0C8B}" srcOrd="4" destOrd="0" presId="urn:microsoft.com/office/officeart/2005/8/layout/hProcess3"/>
    <dgm:cxn modelId="{D47EB960-9AE4-44AE-AA72-1E8659B645F8}" type="presParOf" srcId="{38D350A7-F7E1-48C2-8BEF-9974CAF76C5C}" destId="{E4303EDB-8101-4D3D-9A24-FCA18C0EE84A}" srcOrd="2" destOrd="0" presId="urn:microsoft.com/office/officeart/2005/8/layout/hProcess3"/>
    <dgm:cxn modelId="{711F210D-7D47-4FCF-BF20-1C139CC0FABD}" type="presParOf" srcId="{38D350A7-F7E1-48C2-8BEF-9974CAF76C5C}" destId="{02FB7F76-5117-4D14-90FB-F12D0ECC7131}" srcOrd="3" destOrd="0" presId="urn:microsoft.com/office/officeart/2005/8/layout/hProcess3"/>
    <dgm:cxn modelId="{CC5557F2-A0BD-482B-BB94-B45E0E1B79C2}" type="presParOf" srcId="{02FB7F76-5117-4D14-90FB-F12D0ECC7131}" destId="{EAF0D4E2-EF28-4825-BB8C-829B22194BA7}" srcOrd="0" destOrd="0" presId="urn:microsoft.com/office/officeart/2005/8/layout/hProcess3"/>
    <dgm:cxn modelId="{3ABBB55C-7BFA-49DC-B4E5-280B96686376}" type="presParOf" srcId="{02FB7F76-5117-4D14-90FB-F12D0ECC7131}" destId="{95DA4702-6641-472C-945D-9237899BB17F}" srcOrd="1" destOrd="0" presId="urn:microsoft.com/office/officeart/2005/8/layout/hProcess3"/>
    <dgm:cxn modelId="{11C29E88-36D0-4D8B-8DDE-7D61CC3361F8}" type="presParOf" srcId="{02FB7F76-5117-4D14-90FB-F12D0ECC7131}" destId="{F2D7F07C-8BF5-4CB4-9904-024897572758}" srcOrd="2" destOrd="0" presId="urn:microsoft.com/office/officeart/2005/8/layout/hProcess3"/>
    <dgm:cxn modelId="{F2A484C6-B948-4FC2-B571-472CC328A08F}" type="presParOf" srcId="{02FB7F76-5117-4D14-90FB-F12D0ECC7131}" destId="{DE7DCE9D-C6C8-44D5-B1FE-44AB2AB6DFAD}" srcOrd="3" destOrd="0" presId="urn:microsoft.com/office/officeart/2005/8/layout/hProcess3"/>
    <dgm:cxn modelId="{9112DF82-9551-446F-917A-82DD01B013CF}" type="presParOf" srcId="{02FB7F76-5117-4D14-90FB-F12D0ECC7131}" destId="{3ED38B17-3B95-4380-8464-D81DC4CA89D4}" srcOrd="4" destOrd="0" presId="urn:microsoft.com/office/officeart/2005/8/layout/hProcess3"/>
    <dgm:cxn modelId="{437F2FE4-8DCA-46A4-B71E-DDA5B9C044DF}" type="presParOf" srcId="{38D350A7-F7E1-48C2-8BEF-9974CAF76C5C}" destId="{B9D76148-7B35-41A5-9881-A82F03C06003}" srcOrd="4" destOrd="0" presId="urn:microsoft.com/office/officeart/2005/8/layout/hProcess3"/>
    <dgm:cxn modelId="{59925D03-9706-4DEA-901B-5F3483C92B31}" type="presParOf" srcId="{38D350A7-F7E1-48C2-8BEF-9974CAF76C5C}" destId="{6BD29C63-769C-4C79-8500-C86CCEC8C346}" srcOrd="5" destOrd="0" presId="urn:microsoft.com/office/officeart/2005/8/layout/hProcess3"/>
    <dgm:cxn modelId="{64DEB6AA-2887-4E99-9F1C-FDEACCCA9390}" type="presParOf" srcId="{6BD29C63-769C-4C79-8500-C86CCEC8C346}" destId="{DF4E30EE-46AE-43DB-A925-12E87CF1E53A}" srcOrd="0" destOrd="0" presId="urn:microsoft.com/office/officeart/2005/8/layout/hProcess3"/>
    <dgm:cxn modelId="{14A358CD-9CFF-4C8A-BFCC-A07E0891FEA2}" type="presParOf" srcId="{6BD29C63-769C-4C79-8500-C86CCEC8C346}" destId="{6B3E8008-92B5-4C0A-989F-16B286322E41}" srcOrd="1" destOrd="0" presId="urn:microsoft.com/office/officeart/2005/8/layout/hProcess3"/>
    <dgm:cxn modelId="{1A7FA02B-1A9B-458C-B262-9ABCA789E9A3}" type="presParOf" srcId="{6BD29C63-769C-4C79-8500-C86CCEC8C346}" destId="{3E06B69D-3E07-4EE1-9843-9B89FB153EFA}" srcOrd="2" destOrd="0" presId="urn:microsoft.com/office/officeart/2005/8/layout/hProcess3"/>
    <dgm:cxn modelId="{131D85C4-81BB-4D93-B5BD-8AEFD1352A65}" type="presParOf" srcId="{6BD29C63-769C-4C79-8500-C86CCEC8C346}" destId="{1D8CB9D9-3175-4E08-B7AE-6380B1FC1F14}" srcOrd="3" destOrd="0" presId="urn:microsoft.com/office/officeart/2005/8/layout/hProcess3"/>
    <dgm:cxn modelId="{0587F836-B529-4A5C-98B3-58F2BC1136C6}" type="presParOf" srcId="{6BD29C63-769C-4C79-8500-C86CCEC8C346}" destId="{C1B4F3DA-3375-4D54-9B02-812807543D51}" srcOrd="4" destOrd="0" presId="urn:microsoft.com/office/officeart/2005/8/layout/hProcess3"/>
    <dgm:cxn modelId="{80736521-ACB8-410E-A020-E6BC1155111E}" type="presParOf" srcId="{38D350A7-F7E1-48C2-8BEF-9974CAF76C5C}" destId="{6F130396-FCB3-45C3-B1B7-6DEA23DCA79F}" srcOrd="6" destOrd="0" presId="urn:microsoft.com/office/officeart/2005/8/layout/hProcess3"/>
    <dgm:cxn modelId="{591E047C-37F4-4426-830D-0D098AF3CE10}" type="presParOf" srcId="{38D350A7-F7E1-48C2-8BEF-9974CAF76C5C}" destId="{F21F185A-4A67-4A0D-829C-E1AC9FF9A37E}" srcOrd="7" destOrd="0" presId="urn:microsoft.com/office/officeart/2005/8/layout/hProcess3"/>
    <dgm:cxn modelId="{79CFA4EC-28F9-4E1F-9B26-3BF0AA559E16}" type="presParOf" srcId="{38D350A7-F7E1-48C2-8BEF-9974CAF76C5C}" destId="{FED6C9EE-1A73-4ADD-B40A-941343C67EE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0AFE7-C2D0-4F61-9D62-DF7929273D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EC647-DA1C-4D9D-8D35-4BB3AEA98320}">
      <dgm:prSet phldrT="[Text]" custT="1"/>
      <dgm:spPr/>
      <dgm:t>
        <a:bodyPr/>
        <a:lstStyle/>
        <a:p>
          <a:r>
            <a:rPr lang="en-US" sz="2400" b="1" dirty="0"/>
            <a:t>Factors to consider</a:t>
          </a:r>
        </a:p>
      </dgm:t>
    </dgm:pt>
    <dgm:pt modelId="{E6C13727-EB24-4B35-8568-F890CFA324C5}" type="parTrans" cxnId="{ECF5E043-EF53-4240-9B22-254B86AAA7F3}">
      <dgm:prSet/>
      <dgm:spPr/>
      <dgm:t>
        <a:bodyPr/>
        <a:lstStyle/>
        <a:p>
          <a:endParaRPr lang="en-US"/>
        </a:p>
      </dgm:t>
    </dgm:pt>
    <dgm:pt modelId="{CC8D78BB-71B8-484B-96B1-0B4098D6B202}" type="sibTrans" cxnId="{ECF5E043-EF53-4240-9B22-254B86AAA7F3}">
      <dgm:prSet/>
      <dgm:spPr/>
      <dgm:t>
        <a:bodyPr/>
        <a:lstStyle/>
        <a:p>
          <a:endParaRPr lang="en-US"/>
        </a:p>
      </dgm:t>
    </dgm:pt>
    <dgm:pt modelId="{1E9CFE8A-A3F3-4BF2-A5C6-7A4597F96E49}">
      <dgm:prSet phldrT="[Text]" custT="1"/>
      <dgm:spPr/>
      <dgm:t>
        <a:bodyPr/>
        <a:lstStyle/>
        <a:p>
          <a:r>
            <a:rPr lang="en-US" sz="2400" b="1" dirty="0"/>
            <a:t>Places to look</a:t>
          </a:r>
        </a:p>
      </dgm:t>
    </dgm:pt>
    <dgm:pt modelId="{A7D13FE5-2BD8-408A-A0EA-9ED6B1B94225}" type="parTrans" cxnId="{52F34CDD-C9E2-4843-951C-B7A90BD71C2B}">
      <dgm:prSet/>
      <dgm:spPr/>
      <dgm:t>
        <a:bodyPr/>
        <a:lstStyle/>
        <a:p>
          <a:endParaRPr lang="en-US"/>
        </a:p>
      </dgm:t>
    </dgm:pt>
    <dgm:pt modelId="{9E153C29-928B-47E7-87C9-9803A6C4317D}" type="sibTrans" cxnId="{52F34CDD-C9E2-4843-951C-B7A90BD71C2B}">
      <dgm:prSet/>
      <dgm:spPr/>
      <dgm:t>
        <a:bodyPr/>
        <a:lstStyle/>
        <a:p>
          <a:endParaRPr lang="en-US"/>
        </a:p>
      </dgm:t>
    </dgm:pt>
    <dgm:pt modelId="{2E666CEB-9197-4650-8AE4-24469EA14070}">
      <dgm:prSet/>
      <dgm:spPr/>
      <dgm:t>
        <a:bodyPr/>
        <a:lstStyle/>
        <a:p>
          <a:r>
            <a:rPr lang="en-US" dirty="0"/>
            <a:t>Industry</a:t>
          </a:r>
        </a:p>
      </dgm:t>
    </dgm:pt>
    <dgm:pt modelId="{E9B46F4E-77D5-428C-A125-64B20AAA167E}" type="parTrans" cxnId="{50F761FE-BF97-4C41-A4A5-FC5CD54C2C2A}">
      <dgm:prSet/>
      <dgm:spPr/>
      <dgm:t>
        <a:bodyPr/>
        <a:lstStyle/>
        <a:p>
          <a:endParaRPr lang="en-US"/>
        </a:p>
      </dgm:t>
    </dgm:pt>
    <dgm:pt modelId="{544B8F37-A701-445B-8470-41C19B7C665B}" type="sibTrans" cxnId="{50F761FE-BF97-4C41-A4A5-FC5CD54C2C2A}">
      <dgm:prSet/>
      <dgm:spPr/>
      <dgm:t>
        <a:bodyPr/>
        <a:lstStyle/>
        <a:p>
          <a:endParaRPr lang="en-US"/>
        </a:p>
      </dgm:t>
    </dgm:pt>
    <dgm:pt modelId="{C2CF84BE-7539-4E1E-BA5C-9E0C29AF4DEC}">
      <dgm:prSet/>
      <dgm:spPr/>
      <dgm:t>
        <a:bodyPr/>
        <a:lstStyle/>
        <a:p>
          <a:r>
            <a:rPr lang="en-US" dirty="0"/>
            <a:t>Size </a:t>
          </a:r>
        </a:p>
      </dgm:t>
    </dgm:pt>
    <dgm:pt modelId="{F5218785-6B62-4600-831C-41B09850BB29}" type="parTrans" cxnId="{DD6FEFF7-7611-4B01-A5AD-4D4A98F2B61F}">
      <dgm:prSet/>
      <dgm:spPr/>
      <dgm:t>
        <a:bodyPr/>
        <a:lstStyle/>
        <a:p>
          <a:endParaRPr lang="en-US"/>
        </a:p>
      </dgm:t>
    </dgm:pt>
    <dgm:pt modelId="{C76403B5-FCB6-4E72-B15D-A1814CC78B9B}" type="sibTrans" cxnId="{DD6FEFF7-7611-4B01-A5AD-4D4A98F2B61F}">
      <dgm:prSet/>
      <dgm:spPr/>
      <dgm:t>
        <a:bodyPr/>
        <a:lstStyle/>
        <a:p>
          <a:endParaRPr lang="en-US"/>
        </a:p>
      </dgm:t>
    </dgm:pt>
    <dgm:pt modelId="{204C4238-6F77-45C9-B596-ABF9383DC11A}">
      <dgm:prSet/>
      <dgm:spPr/>
      <dgm:t>
        <a:bodyPr/>
        <a:lstStyle/>
        <a:p>
          <a:r>
            <a:rPr lang="en-US" dirty="0"/>
            <a:t>Growth stage</a:t>
          </a:r>
        </a:p>
      </dgm:t>
    </dgm:pt>
    <dgm:pt modelId="{38DB4ED6-F540-43EE-B961-8DA8A1FCCB5D}" type="parTrans" cxnId="{4492E1D5-C9FC-4661-AB7B-C59BE8CCA942}">
      <dgm:prSet/>
      <dgm:spPr/>
      <dgm:t>
        <a:bodyPr/>
        <a:lstStyle/>
        <a:p>
          <a:endParaRPr lang="en-US"/>
        </a:p>
      </dgm:t>
    </dgm:pt>
    <dgm:pt modelId="{C376495E-3E42-4CCF-9507-ED5A21CADDA5}" type="sibTrans" cxnId="{4492E1D5-C9FC-4661-AB7B-C59BE8CCA942}">
      <dgm:prSet/>
      <dgm:spPr/>
      <dgm:t>
        <a:bodyPr/>
        <a:lstStyle/>
        <a:p>
          <a:endParaRPr lang="en-US"/>
        </a:p>
      </dgm:t>
    </dgm:pt>
    <dgm:pt modelId="{F09BD784-4EC5-4696-9D90-973D985E8F6D}">
      <dgm:prSet/>
      <dgm:spPr/>
      <dgm:t>
        <a:bodyPr/>
        <a:lstStyle/>
        <a:p>
          <a:r>
            <a:rPr lang="en-US" dirty="0"/>
            <a:t>Culture/mission</a:t>
          </a:r>
        </a:p>
      </dgm:t>
    </dgm:pt>
    <dgm:pt modelId="{9AF8BB42-8ADE-41EF-A93C-CAFF0F491C31}" type="parTrans" cxnId="{1937D7C2-21ED-467C-A5C4-707C79391213}">
      <dgm:prSet/>
      <dgm:spPr/>
      <dgm:t>
        <a:bodyPr/>
        <a:lstStyle/>
        <a:p>
          <a:endParaRPr lang="en-US"/>
        </a:p>
      </dgm:t>
    </dgm:pt>
    <dgm:pt modelId="{C49F77B5-FA89-4406-A343-71998DEC124A}" type="sibTrans" cxnId="{1937D7C2-21ED-467C-A5C4-707C79391213}">
      <dgm:prSet/>
      <dgm:spPr/>
      <dgm:t>
        <a:bodyPr/>
        <a:lstStyle/>
        <a:p>
          <a:endParaRPr lang="en-US"/>
        </a:p>
      </dgm:t>
    </dgm:pt>
    <dgm:pt modelId="{18E379F5-F6E2-44D8-930F-771026D83D46}">
      <dgm:prSet phldrT="[Text]"/>
      <dgm:spPr/>
      <dgm:t>
        <a:bodyPr/>
        <a:lstStyle/>
        <a:p>
          <a:r>
            <a:rPr lang="en-US" dirty="0"/>
            <a:t>Industry websites/publications</a:t>
          </a:r>
        </a:p>
      </dgm:t>
    </dgm:pt>
    <dgm:pt modelId="{497C666F-6DC7-4A94-8E4A-BEB41188A292}" type="parTrans" cxnId="{8B523BA9-98D0-4D3E-8F16-E70E421267E8}">
      <dgm:prSet/>
      <dgm:spPr/>
      <dgm:t>
        <a:bodyPr/>
        <a:lstStyle/>
        <a:p>
          <a:endParaRPr lang="en-US"/>
        </a:p>
      </dgm:t>
    </dgm:pt>
    <dgm:pt modelId="{5DF38530-9193-4F83-BC3D-8EC3EFC7FB0F}" type="sibTrans" cxnId="{8B523BA9-98D0-4D3E-8F16-E70E421267E8}">
      <dgm:prSet/>
      <dgm:spPr/>
      <dgm:t>
        <a:bodyPr/>
        <a:lstStyle/>
        <a:p>
          <a:endParaRPr lang="en-US"/>
        </a:p>
      </dgm:t>
    </dgm:pt>
    <dgm:pt modelId="{151052B6-7BAC-4DF9-90DC-05ED68EF821E}">
      <dgm:prSet phldrT="[Text]"/>
      <dgm:spPr/>
      <dgm:t>
        <a:bodyPr/>
        <a:lstStyle/>
        <a:p>
          <a:r>
            <a:rPr lang="en-US" dirty="0"/>
            <a:t>Local company lists (business journals, best places to work)</a:t>
          </a:r>
        </a:p>
      </dgm:t>
    </dgm:pt>
    <dgm:pt modelId="{DCD80AF4-38C2-4BD3-9D58-68331109BF40}" type="parTrans" cxnId="{D9A46B78-863B-49B8-B98D-8ADE9C284435}">
      <dgm:prSet/>
      <dgm:spPr/>
      <dgm:t>
        <a:bodyPr/>
        <a:lstStyle/>
        <a:p>
          <a:endParaRPr lang="en-US"/>
        </a:p>
      </dgm:t>
    </dgm:pt>
    <dgm:pt modelId="{CB628E6C-46C6-4C79-A327-30E448D8F731}" type="sibTrans" cxnId="{D9A46B78-863B-49B8-B98D-8ADE9C284435}">
      <dgm:prSet/>
      <dgm:spPr/>
      <dgm:t>
        <a:bodyPr/>
        <a:lstStyle/>
        <a:p>
          <a:endParaRPr lang="en-US"/>
        </a:p>
      </dgm:t>
    </dgm:pt>
    <dgm:pt modelId="{B3A24078-B494-409E-ABD3-80071DA7A22D}">
      <dgm:prSet phldrT="[Text]"/>
      <dgm:spPr/>
      <dgm:t>
        <a:bodyPr/>
        <a:lstStyle/>
        <a:p>
          <a:r>
            <a:rPr lang="en-US" dirty="0"/>
            <a:t>LinkedIn and job search sites</a:t>
          </a:r>
        </a:p>
      </dgm:t>
    </dgm:pt>
    <dgm:pt modelId="{CC8E3139-BB53-4315-BE30-74AEF0B61769}" type="parTrans" cxnId="{C70B7FC6-B456-4360-A0A2-53D8073F3478}">
      <dgm:prSet/>
      <dgm:spPr/>
      <dgm:t>
        <a:bodyPr/>
        <a:lstStyle/>
        <a:p>
          <a:endParaRPr lang="en-US"/>
        </a:p>
      </dgm:t>
    </dgm:pt>
    <dgm:pt modelId="{4865DF0F-03EE-4F6F-AF18-1243B57B7BFF}" type="sibTrans" cxnId="{C70B7FC6-B456-4360-A0A2-53D8073F3478}">
      <dgm:prSet/>
      <dgm:spPr/>
      <dgm:t>
        <a:bodyPr/>
        <a:lstStyle/>
        <a:p>
          <a:endParaRPr lang="en-US"/>
        </a:p>
      </dgm:t>
    </dgm:pt>
    <dgm:pt modelId="{A989167B-A10A-4247-AE6D-D441CD66534B}">
      <dgm:prSet phldrT="[Text]"/>
      <dgm:spPr/>
      <dgm:t>
        <a:bodyPr/>
        <a:lstStyle/>
        <a:p>
          <a:r>
            <a:rPr lang="en-US" dirty="0"/>
            <a:t>Where friends/contacts work</a:t>
          </a:r>
        </a:p>
      </dgm:t>
    </dgm:pt>
    <dgm:pt modelId="{67BA5BB8-93FA-4258-8A7E-CB9EDB1E87D3}" type="parTrans" cxnId="{4A2AAE6B-80F8-4A3F-9B76-F30DACC13639}">
      <dgm:prSet/>
      <dgm:spPr/>
      <dgm:t>
        <a:bodyPr/>
        <a:lstStyle/>
        <a:p>
          <a:endParaRPr lang="en-US"/>
        </a:p>
      </dgm:t>
    </dgm:pt>
    <dgm:pt modelId="{5B3BD416-385D-47DA-A6D2-AFDDFC754E64}" type="sibTrans" cxnId="{4A2AAE6B-80F8-4A3F-9B76-F30DACC13639}">
      <dgm:prSet/>
      <dgm:spPr/>
      <dgm:t>
        <a:bodyPr/>
        <a:lstStyle/>
        <a:p>
          <a:endParaRPr lang="en-US"/>
        </a:p>
      </dgm:t>
    </dgm:pt>
    <dgm:pt modelId="{D2D0EC4D-F687-4690-A193-CC08C24FB551}">
      <dgm:prSet phldrT="[Text]"/>
      <dgm:spPr/>
      <dgm:t>
        <a:bodyPr/>
        <a:lstStyle/>
        <a:p>
          <a:r>
            <a:rPr lang="en-US" dirty="0"/>
            <a:t>Current/former clients and products and services you love!</a:t>
          </a:r>
        </a:p>
      </dgm:t>
    </dgm:pt>
    <dgm:pt modelId="{62A2C473-9753-41BF-B5FA-F5F86D3597B9}" type="parTrans" cxnId="{3F3E652D-91AE-4020-9EE0-6BF509071F7D}">
      <dgm:prSet/>
      <dgm:spPr/>
      <dgm:t>
        <a:bodyPr/>
        <a:lstStyle/>
        <a:p>
          <a:endParaRPr lang="en-US"/>
        </a:p>
      </dgm:t>
    </dgm:pt>
    <dgm:pt modelId="{6AA408A6-7C78-4C19-9F8A-F52281516D4F}" type="sibTrans" cxnId="{3F3E652D-91AE-4020-9EE0-6BF509071F7D}">
      <dgm:prSet/>
      <dgm:spPr/>
      <dgm:t>
        <a:bodyPr/>
        <a:lstStyle/>
        <a:p>
          <a:endParaRPr lang="en-US"/>
        </a:p>
      </dgm:t>
    </dgm:pt>
    <dgm:pt modelId="{A7B34F09-49AA-4EF8-95D6-77F0C6D4D8DC}">
      <dgm:prSet/>
      <dgm:spPr/>
      <dgm:t>
        <a:bodyPr/>
        <a:lstStyle/>
        <a:p>
          <a:r>
            <a:rPr lang="en-US" dirty="0"/>
            <a:t>Geography</a:t>
          </a:r>
        </a:p>
      </dgm:t>
    </dgm:pt>
    <dgm:pt modelId="{3D3255FB-68B8-4674-BAF0-2C838EC74831}" type="parTrans" cxnId="{50806046-EEB8-4503-AC37-CDFB26AFD5E6}">
      <dgm:prSet/>
      <dgm:spPr/>
      <dgm:t>
        <a:bodyPr/>
        <a:lstStyle/>
        <a:p>
          <a:endParaRPr lang="en-US"/>
        </a:p>
      </dgm:t>
    </dgm:pt>
    <dgm:pt modelId="{DA8C73DC-F41F-4A36-8CD5-521D78F62A78}" type="sibTrans" cxnId="{50806046-EEB8-4503-AC37-CDFB26AFD5E6}">
      <dgm:prSet/>
      <dgm:spPr/>
      <dgm:t>
        <a:bodyPr/>
        <a:lstStyle/>
        <a:p>
          <a:endParaRPr lang="en-US"/>
        </a:p>
      </dgm:t>
    </dgm:pt>
    <dgm:pt modelId="{913FEB99-6F07-4990-9765-D38F76264C1B}" type="pres">
      <dgm:prSet presAssocID="{BC40AFE7-C2D0-4F61-9D62-DF7929273D94}" presName="Name0" presStyleCnt="0">
        <dgm:presLayoutVars>
          <dgm:dir/>
          <dgm:animLvl val="lvl"/>
          <dgm:resizeHandles val="exact"/>
        </dgm:presLayoutVars>
      </dgm:prSet>
      <dgm:spPr/>
    </dgm:pt>
    <dgm:pt modelId="{F68374BB-D403-43F7-A9F8-C73E353DDBC4}" type="pres">
      <dgm:prSet presAssocID="{18CEC647-DA1C-4D9D-8D35-4BB3AEA98320}" presName="composite" presStyleCnt="0"/>
      <dgm:spPr/>
    </dgm:pt>
    <dgm:pt modelId="{BE7279F3-2E4E-4C6A-9254-639717F44F9E}" type="pres">
      <dgm:prSet presAssocID="{18CEC647-DA1C-4D9D-8D35-4BB3AEA9832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CF85CD0-18D4-4404-8D86-DBA71AE89F8D}" type="pres">
      <dgm:prSet presAssocID="{18CEC647-DA1C-4D9D-8D35-4BB3AEA98320}" presName="desTx" presStyleLbl="alignAccFollowNode1" presStyleIdx="0" presStyleCnt="2">
        <dgm:presLayoutVars>
          <dgm:bulletEnabled val="1"/>
        </dgm:presLayoutVars>
      </dgm:prSet>
      <dgm:spPr/>
    </dgm:pt>
    <dgm:pt modelId="{864FD6FF-8566-4C7C-BFDE-1C7B955D8F70}" type="pres">
      <dgm:prSet presAssocID="{CC8D78BB-71B8-484B-96B1-0B4098D6B202}" presName="space" presStyleCnt="0"/>
      <dgm:spPr/>
    </dgm:pt>
    <dgm:pt modelId="{48554D4B-CE70-4A09-9F9A-848F2DBCFDA7}" type="pres">
      <dgm:prSet presAssocID="{1E9CFE8A-A3F3-4BF2-A5C6-7A4597F96E49}" presName="composite" presStyleCnt="0"/>
      <dgm:spPr/>
    </dgm:pt>
    <dgm:pt modelId="{83D8CB57-6171-4E95-A0C4-F51C6C7B71CE}" type="pres">
      <dgm:prSet presAssocID="{1E9CFE8A-A3F3-4BF2-A5C6-7A4597F96E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262804-B638-4B7C-B808-A35E1A52DA0E}" type="pres">
      <dgm:prSet presAssocID="{1E9CFE8A-A3F3-4BF2-A5C6-7A4597F96E4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0464D07-8BD3-44B7-88EC-6EA3851F9DE1}" type="presOf" srcId="{151052B6-7BAC-4DF9-90DC-05ED68EF821E}" destId="{8D262804-B638-4B7C-B808-A35E1A52DA0E}" srcOrd="0" destOrd="1" presId="urn:microsoft.com/office/officeart/2005/8/layout/hList1"/>
    <dgm:cxn modelId="{B943E209-0A16-4CC8-A195-3BD4FBD4B609}" type="presOf" srcId="{C2CF84BE-7539-4E1E-BA5C-9E0C29AF4DEC}" destId="{CCF85CD0-18D4-4404-8D86-DBA71AE89F8D}" srcOrd="0" destOrd="1" presId="urn:microsoft.com/office/officeart/2005/8/layout/hList1"/>
    <dgm:cxn modelId="{D8DF4A23-3304-457C-8A26-615F209E5569}" type="presOf" srcId="{F09BD784-4EC5-4696-9D90-973D985E8F6D}" destId="{CCF85CD0-18D4-4404-8D86-DBA71AE89F8D}" srcOrd="0" destOrd="4" presId="urn:microsoft.com/office/officeart/2005/8/layout/hList1"/>
    <dgm:cxn modelId="{3F3E652D-91AE-4020-9EE0-6BF509071F7D}" srcId="{1E9CFE8A-A3F3-4BF2-A5C6-7A4597F96E49}" destId="{D2D0EC4D-F687-4690-A193-CC08C24FB551}" srcOrd="4" destOrd="0" parTransId="{62A2C473-9753-41BF-B5FA-F5F86D3597B9}" sibTransId="{6AA408A6-7C78-4C19-9F8A-F52281516D4F}"/>
    <dgm:cxn modelId="{38F65531-ED05-42D9-BF2C-55E7F849FB10}" type="presOf" srcId="{204C4238-6F77-45C9-B596-ABF9383DC11A}" destId="{CCF85CD0-18D4-4404-8D86-DBA71AE89F8D}" srcOrd="0" destOrd="3" presId="urn:microsoft.com/office/officeart/2005/8/layout/hList1"/>
    <dgm:cxn modelId="{2458A538-B015-4B7D-A6A9-424295B608D5}" type="presOf" srcId="{A989167B-A10A-4247-AE6D-D441CD66534B}" destId="{8D262804-B638-4B7C-B808-A35E1A52DA0E}" srcOrd="0" destOrd="3" presId="urn:microsoft.com/office/officeart/2005/8/layout/hList1"/>
    <dgm:cxn modelId="{49C91F62-B92D-4D22-AFD9-F07631931F56}" type="presOf" srcId="{1E9CFE8A-A3F3-4BF2-A5C6-7A4597F96E49}" destId="{83D8CB57-6171-4E95-A0C4-F51C6C7B71CE}" srcOrd="0" destOrd="0" presId="urn:microsoft.com/office/officeart/2005/8/layout/hList1"/>
    <dgm:cxn modelId="{ECF5E043-EF53-4240-9B22-254B86AAA7F3}" srcId="{BC40AFE7-C2D0-4F61-9D62-DF7929273D94}" destId="{18CEC647-DA1C-4D9D-8D35-4BB3AEA98320}" srcOrd="0" destOrd="0" parTransId="{E6C13727-EB24-4B35-8568-F890CFA324C5}" sibTransId="{CC8D78BB-71B8-484B-96B1-0B4098D6B202}"/>
    <dgm:cxn modelId="{50806046-EEB8-4503-AC37-CDFB26AFD5E6}" srcId="{18CEC647-DA1C-4D9D-8D35-4BB3AEA98320}" destId="{A7B34F09-49AA-4EF8-95D6-77F0C6D4D8DC}" srcOrd="2" destOrd="0" parTransId="{3D3255FB-68B8-4674-BAF0-2C838EC74831}" sibTransId="{DA8C73DC-F41F-4A36-8CD5-521D78F62A78}"/>
    <dgm:cxn modelId="{4A2AAE6B-80F8-4A3F-9B76-F30DACC13639}" srcId="{1E9CFE8A-A3F3-4BF2-A5C6-7A4597F96E49}" destId="{A989167B-A10A-4247-AE6D-D441CD66534B}" srcOrd="3" destOrd="0" parTransId="{67BA5BB8-93FA-4258-8A7E-CB9EDB1E87D3}" sibTransId="{5B3BD416-385D-47DA-A6D2-AFDDFC754E64}"/>
    <dgm:cxn modelId="{B29FE670-AE26-4D6C-8F39-B26044A74853}" type="presOf" srcId="{D2D0EC4D-F687-4690-A193-CC08C24FB551}" destId="{8D262804-B638-4B7C-B808-A35E1A52DA0E}" srcOrd="0" destOrd="4" presId="urn:microsoft.com/office/officeart/2005/8/layout/hList1"/>
    <dgm:cxn modelId="{D9A46B78-863B-49B8-B98D-8ADE9C284435}" srcId="{1E9CFE8A-A3F3-4BF2-A5C6-7A4597F96E49}" destId="{151052B6-7BAC-4DF9-90DC-05ED68EF821E}" srcOrd="1" destOrd="0" parTransId="{DCD80AF4-38C2-4BD3-9D58-68331109BF40}" sibTransId="{CB628E6C-46C6-4C79-A327-30E448D8F731}"/>
    <dgm:cxn modelId="{413AA598-5BD7-4A0A-B22C-420D45331109}" type="presOf" srcId="{18E379F5-F6E2-44D8-930F-771026D83D46}" destId="{8D262804-B638-4B7C-B808-A35E1A52DA0E}" srcOrd="0" destOrd="0" presId="urn:microsoft.com/office/officeart/2005/8/layout/hList1"/>
    <dgm:cxn modelId="{8B523BA9-98D0-4D3E-8F16-E70E421267E8}" srcId="{1E9CFE8A-A3F3-4BF2-A5C6-7A4597F96E49}" destId="{18E379F5-F6E2-44D8-930F-771026D83D46}" srcOrd="0" destOrd="0" parTransId="{497C666F-6DC7-4A94-8E4A-BEB41188A292}" sibTransId="{5DF38530-9193-4F83-BC3D-8EC3EFC7FB0F}"/>
    <dgm:cxn modelId="{843326B6-3120-49D9-BA2C-7EFF8594CD44}" type="presOf" srcId="{BC40AFE7-C2D0-4F61-9D62-DF7929273D94}" destId="{913FEB99-6F07-4990-9765-D38F76264C1B}" srcOrd="0" destOrd="0" presId="urn:microsoft.com/office/officeart/2005/8/layout/hList1"/>
    <dgm:cxn modelId="{F7B947B6-BF6C-4C39-BA25-C83AC398FC1B}" type="presOf" srcId="{2E666CEB-9197-4650-8AE4-24469EA14070}" destId="{CCF85CD0-18D4-4404-8D86-DBA71AE89F8D}" srcOrd="0" destOrd="0" presId="urn:microsoft.com/office/officeart/2005/8/layout/hList1"/>
    <dgm:cxn modelId="{16B37EB8-E6AE-46D6-8592-3536B9AE3C3C}" type="presOf" srcId="{A7B34F09-49AA-4EF8-95D6-77F0C6D4D8DC}" destId="{CCF85CD0-18D4-4404-8D86-DBA71AE89F8D}" srcOrd="0" destOrd="2" presId="urn:microsoft.com/office/officeart/2005/8/layout/hList1"/>
    <dgm:cxn modelId="{1937D7C2-21ED-467C-A5C4-707C79391213}" srcId="{18CEC647-DA1C-4D9D-8D35-4BB3AEA98320}" destId="{F09BD784-4EC5-4696-9D90-973D985E8F6D}" srcOrd="4" destOrd="0" parTransId="{9AF8BB42-8ADE-41EF-A93C-CAFF0F491C31}" sibTransId="{C49F77B5-FA89-4406-A343-71998DEC124A}"/>
    <dgm:cxn modelId="{C70B7FC6-B456-4360-A0A2-53D8073F3478}" srcId="{1E9CFE8A-A3F3-4BF2-A5C6-7A4597F96E49}" destId="{B3A24078-B494-409E-ABD3-80071DA7A22D}" srcOrd="2" destOrd="0" parTransId="{CC8E3139-BB53-4315-BE30-74AEF0B61769}" sibTransId="{4865DF0F-03EE-4F6F-AF18-1243B57B7BFF}"/>
    <dgm:cxn modelId="{529F48CC-C550-43D1-8162-4DC97BEFA969}" type="presOf" srcId="{18CEC647-DA1C-4D9D-8D35-4BB3AEA98320}" destId="{BE7279F3-2E4E-4C6A-9254-639717F44F9E}" srcOrd="0" destOrd="0" presId="urn:microsoft.com/office/officeart/2005/8/layout/hList1"/>
    <dgm:cxn modelId="{4492E1D5-C9FC-4661-AB7B-C59BE8CCA942}" srcId="{18CEC647-DA1C-4D9D-8D35-4BB3AEA98320}" destId="{204C4238-6F77-45C9-B596-ABF9383DC11A}" srcOrd="3" destOrd="0" parTransId="{38DB4ED6-F540-43EE-B961-8DA8A1FCCB5D}" sibTransId="{C376495E-3E42-4CCF-9507-ED5A21CADDA5}"/>
    <dgm:cxn modelId="{52F34CDD-C9E2-4843-951C-B7A90BD71C2B}" srcId="{BC40AFE7-C2D0-4F61-9D62-DF7929273D94}" destId="{1E9CFE8A-A3F3-4BF2-A5C6-7A4597F96E49}" srcOrd="1" destOrd="0" parTransId="{A7D13FE5-2BD8-408A-A0EA-9ED6B1B94225}" sibTransId="{9E153C29-928B-47E7-87C9-9803A6C4317D}"/>
    <dgm:cxn modelId="{6C7296F7-91FA-450A-A29B-968C2840B4B5}" type="presOf" srcId="{B3A24078-B494-409E-ABD3-80071DA7A22D}" destId="{8D262804-B638-4B7C-B808-A35E1A52DA0E}" srcOrd="0" destOrd="2" presId="urn:microsoft.com/office/officeart/2005/8/layout/hList1"/>
    <dgm:cxn modelId="{DD6FEFF7-7611-4B01-A5AD-4D4A98F2B61F}" srcId="{18CEC647-DA1C-4D9D-8D35-4BB3AEA98320}" destId="{C2CF84BE-7539-4E1E-BA5C-9E0C29AF4DEC}" srcOrd="1" destOrd="0" parTransId="{F5218785-6B62-4600-831C-41B09850BB29}" sibTransId="{C76403B5-FCB6-4E72-B15D-A1814CC78B9B}"/>
    <dgm:cxn modelId="{50F761FE-BF97-4C41-A4A5-FC5CD54C2C2A}" srcId="{18CEC647-DA1C-4D9D-8D35-4BB3AEA98320}" destId="{2E666CEB-9197-4650-8AE4-24469EA14070}" srcOrd="0" destOrd="0" parTransId="{E9B46F4E-77D5-428C-A125-64B20AAA167E}" sibTransId="{544B8F37-A701-445B-8470-41C19B7C665B}"/>
    <dgm:cxn modelId="{1134191E-1537-46D1-B13D-62DF6DC3F41C}" type="presParOf" srcId="{913FEB99-6F07-4990-9765-D38F76264C1B}" destId="{F68374BB-D403-43F7-A9F8-C73E353DDBC4}" srcOrd="0" destOrd="0" presId="urn:microsoft.com/office/officeart/2005/8/layout/hList1"/>
    <dgm:cxn modelId="{03A64914-89AA-4005-919C-6309893CE5AA}" type="presParOf" srcId="{F68374BB-D403-43F7-A9F8-C73E353DDBC4}" destId="{BE7279F3-2E4E-4C6A-9254-639717F44F9E}" srcOrd="0" destOrd="0" presId="urn:microsoft.com/office/officeart/2005/8/layout/hList1"/>
    <dgm:cxn modelId="{183F0754-F101-43AD-A712-92A97BDF9B7F}" type="presParOf" srcId="{F68374BB-D403-43F7-A9F8-C73E353DDBC4}" destId="{CCF85CD0-18D4-4404-8D86-DBA71AE89F8D}" srcOrd="1" destOrd="0" presId="urn:microsoft.com/office/officeart/2005/8/layout/hList1"/>
    <dgm:cxn modelId="{D2EB3D86-3AAC-41E9-9C2E-F5EF393BCAD9}" type="presParOf" srcId="{913FEB99-6F07-4990-9765-D38F76264C1B}" destId="{864FD6FF-8566-4C7C-BFDE-1C7B955D8F70}" srcOrd="1" destOrd="0" presId="urn:microsoft.com/office/officeart/2005/8/layout/hList1"/>
    <dgm:cxn modelId="{54FF23B9-8FCB-4458-A52C-46D0868BD657}" type="presParOf" srcId="{913FEB99-6F07-4990-9765-D38F76264C1B}" destId="{48554D4B-CE70-4A09-9F9A-848F2DBCFDA7}" srcOrd="2" destOrd="0" presId="urn:microsoft.com/office/officeart/2005/8/layout/hList1"/>
    <dgm:cxn modelId="{1C2BEAC7-56A7-435C-8A90-85B32D4BECE2}" type="presParOf" srcId="{48554D4B-CE70-4A09-9F9A-848F2DBCFDA7}" destId="{83D8CB57-6171-4E95-A0C4-F51C6C7B71CE}" srcOrd="0" destOrd="0" presId="urn:microsoft.com/office/officeart/2005/8/layout/hList1"/>
    <dgm:cxn modelId="{B40B17AE-1C68-495C-92DF-7BEB3A233260}" type="presParOf" srcId="{48554D4B-CE70-4A09-9F9A-848F2DBCFDA7}" destId="{8D262804-B638-4B7C-B808-A35E1A52DA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BE3CE6-C77F-4647-B880-036814F371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DCC505-5272-4B6D-9788-6D81D3D63202}">
      <dgm:prSet phldrT="[Text]" custT="1"/>
      <dgm:spPr/>
      <dgm:t>
        <a:bodyPr/>
        <a:lstStyle/>
        <a:p>
          <a:r>
            <a:rPr lang="en-US" sz="2400" dirty="0"/>
            <a:t>Time </a:t>
          </a:r>
        </a:p>
      </dgm:t>
    </dgm:pt>
    <dgm:pt modelId="{959B8574-E4C8-4AFA-8967-AA4D7362600D}" type="parTrans" cxnId="{F19DAE4C-436B-425E-972B-3817C1300831}">
      <dgm:prSet/>
      <dgm:spPr/>
      <dgm:t>
        <a:bodyPr/>
        <a:lstStyle/>
        <a:p>
          <a:endParaRPr lang="en-US" sz="2000"/>
        </a:p>
      </dgm:t>
    </dgm:pt>
    <dgm:pt modelId="{9B3AB910-663E-4A3E-8E25-924864545EF0}" type="sibTrans" cxnId="{F19DAE4C-436B-425E-972B-3817C1300831}">
      <dgm:prSet/>
      <dgm:spPr/>
      <dgm:t>
        <a:bodyPr/>
        <a:lstStyle/>
        <a:p>
          <a:endParaRPr lang="en-US" sz="2000"/>
        </a:p>
      </dgm:t>
    </dgm:pt>
    <dgm:pt modelId="{5E135324-DC31-47FB-B03B-B3A020B92709}">
      <dgm:prSet phldrT="[Text]" custT="1"/>
      <dgm:spPr/>
      <dgm:t>
        <a:bodyPr/>
        <a:lstStyle/>
        <a:p>
          <a:r>
            <a:rPr lang="en-US" sz="2400" dirty="0"/>
            <a:t>Toggl</a:t>
          </a:r>
        </a:p>
      </dgm:t>
    </dgm:pt>
    <dgm:pt modelId="{6209994D-6EB6-45CD-827B-2D3276CC6850}" type="parTrans" cxnId="{B4CBDA71-BE7F-487C-BDEF-7507DBC8E431}">
      <dgm:prSet/>
      <dgm:spPr/>
      <dgm:t>
        <a:bodyPr/>
        <a:lstStyle/>
        <a:p>
          <a:endParaRPr lang="en-US" sz="2000"/>
        </a:p>
      </dgm:t>
    </dgm:pt>
    <dgm:pt modelId="{A97A63CC-DAA7-4A11-838B-36B0C52BE293}" type="sibTrans" cxnId="{B4CBDA71-BE7F-487C-BDEF-7507DBC8E431}">
      <dgm:prSet/>
      <dgm:spPr/>
      <dgm:t>
        <a:bodyPr/>
        <a:lstStyle/>
        <a:p>
          <a:endParaRPr lang="en-US" sz="2000"/>
        </a:p>
      </dgm:t>
    </dgm:pt>
    <dgm:pt modelId="{AEF53238-D757-42D7-814A-B04C1AACC7E4}">
      <dgm:prSet phldrT="[Text]" custT="1"/>
      <dgm:spPr/>
      <dgm:t>
        <a:bodyPr/>
        <a:lstStyle/>
        <a:p>
          <a:r>
            <a:rPr lang="en-US" sz="2400" dirty="0"/>
            <a:t>Calendar blocking and timeboxing </a:t>
          </a:r>
        </a:p>
      </dgm:t>
    </dgm:pt>
    <dgm:pt modelId="{1B142F39-6590-4AE7-8B86-8B5B4FA54D26}" type="parTrans" cxnId="{D91BCCB1-F355-4431-A11E-A4426CE3559D}">
      <dgm:prSet/>
      <dgm:spPr/>
      <dgm:t>
        <a:bodyPr/>
        <a:lstStyle/>
        <a:p>
          <a:endParaRPr lang="en-US" sz="2000"/>
        </a:p>
      </dgm:t>
    </dgm:pt>
    <dgm:pt modelId="{65AF471A-4E4D-46B0-A611-B54A142CE7B8}" type="sibTrans" cxnId="{D91BCCB1-F355-4431-A11E-A4426CE3559D}">
      <dgm:prSet/>
      <dgm:spPr/>
      <dgm:t>
        <a:bodyPr/>
        <a:lstStyle/>
        <a:p>
          <a:endParaRPr lang="en-US" sz="2000"/>
        </a:p>
      </dgm:t>
    </dgm:pt>
    <dgm:pt modelId="{4AEB3D6F-299C-4560-A174-91664A18DC02}">
      <dgm:prSet phldrT="[Text]" custT="1"/>
      <dgm:spPr/>
      <dgm:t>
        <a:bodyPr/>
        <a:lstStyle/>
        <a:p>
          <a:r>
            <a:rPr lang="en-US" sz="2400" dirty="0"/>
            <a:t>Information</a:t>
          </a:r>
        </a:p>
      </dgm:t>
    </dgm:pt>
    <dgm:pt modelId="{F9482C02-4963-4C55-9321-5BB812B6E9A5}" type="parTrans" cxnId="{349EF7D1-0F3A-434C-8C58-41C8F61BBAAA}">
      <dgm:prSet/>
      <dgm:spPr/>
      <dgm:t>
        <a:bodyPr/>
        <a:lstStyle/>
        <a:p>
          <a:endParaRPr lang="en-US" sz="2000"/>
        </a:p>
      </dgm:t>
    </dgm:pt>
    <dgm:pt modelId="{830AF50C-757F-42DD-B2F2-C138152DA1A1}" type="sibTrans" cxnId="{349EF7D1-0F3A-434C-8C58-41C8F61BBAAA}">
      <dgm:prSet/>
      <dgm:spPr/>
      <dgm:t>
        <a:bodyPr/>
        <a:lstStyle/>
        <a:p>
          <a:endParaRPr lang="en-US" sz="2000"/>
        </a:p>
      </dgm:t>
    </dgm:pt>
    <dgm:pt modelId="{BFAAD99F-CE8F-40CE-BBE4-3B9CFB2A3A27}">
      <dgm:prSet phldrT="[Text]" custT="1"/>
      <dgm:spPr/>
      <dgm:t>
        <a:bodyPr/>
        <a:lstStyle/>
        <a:p>
          <a:r>
            <a:rPr lang="en-US" sz="2400" dirty="0"/>
            <a:t>Excel or Google docs</a:t>
          </a:r>
        </a:p>
      </dgm:t>
    </dgm:pt>
    <dgm:pt modelId="{9C24CC45-1385-4FE6-B995-7FC80C50DBCB}" type="parTrans" cxnId="{8FEDFDA1-67F0-4BA5-B2B4-E78981D8728F}">
      <dgm:prSet/>
      <dgm:spPr/>
      <dgm:t>
        <a:bodyPr/>
        <a:lstStyle/>
        <a:p>
          <a:endParaRPr lang="en-US" sz="2000"/>
        </a:p>
      </dgm:t>
    </dgm:pt>
    <dgm:pt modelId="{DA02DF69-E33A-4903-87FE-F6E3A900E445}" type="sibTrans" cxnId="{8FEDFDA1-67F0-4BA5-B2B4-E78981D8728F}">
      <dgm:prSet/>
      <dgm:spPr/>
      <dgm:t>
        <a:bodyPr/>
        <a:lstStyle/>
        <a:p>
          <a:endParaRPr lang="en-US" sz="2000"/>
        </a:p>
      </dgm:t>
    </dgm:pt>
    <dgm:pt modelId="{0224CEB9-3928-4C32-8E68-F5528A0C1F34}">
      <dgm:prSet phldrT="[Text]" custT="1"/>
      <dgm:spPr/>
      <dgm:t>
        <a:bodyPr/>
        <a:lstStyle/>
        <a:p>
          <a:r>
            <a:rPr lang="en-US" sz="2400" dirty="0"/>
            <a:t>Cloud based CRMs</a:t>
          </a:r>
        </a:p>
      </dgm:t>
    </dgm:pt>
    <dgm:pt modelId="{AC60FC8F-F2BA-4136-892B-48BC160D9E1D}" type="parTrans" cxnId="{ABA63B3C-0D20-4981-858A-E165F9EB5B62}">
      <dgm:prSet/>
      <dgm:spPr/>
      <dgm:t>
        <a:bodyPr/>
        <a:lstStyle/>
        <a:p>
          <a:endParaRPr lang="en-US" sz="2000"/>
        </a:p>
      </dgm:t>
    </dgm:pt>
    <dgm:pt modelId="{081DDF37-8E9E-485A-B8FF-8DBA9A01F20A}" type="sibTrans" cxnId="{ABA63B3C-0D20-4981-858A-E165F9EB5B62}">
      <dgm:prSet/>
      <dgm:spPr/>
      <dgm:t>
        <a:bodyPr/>
        <a:lstStyle/>
        <a:p>
          <a:endParaRPr lang="en-US" sz="2000"/>
        </a:p>
      </dgm:t>
    </dgm:pt>
    <dgm:pt modelId="{91965B91-D2B4-4F2C-AF48-DF4757362F95}">
      <dgm:prSet phldrT="[Text]" custT="1"/>
      <dgm:spPr/>
      <dgm:t>
        <a:bodyPr/>
        <a:lstStyle/>
        <a:p>
          <a:r>
            <a:rPr lang="en-US" sz="2400" dirty="0"/>
            <a:t>Email/calendar tasks and reminders</a:t>
          </a:r>
        </a:p>
      </dgm:t>
    </dgm:pt>
    <dgm:pt modelId="{DDE684D4-5BB2-4097-B6A7-0DC7CC7B7365}" type="parTrans" cxnId="{0A522603-31B9-40A8-9D5C-335FAB84FFE4}">
      <dgm:prSet/>
      <dgm:spPr/>
      <dgm:t>
        <a:bodyPr/>
        <a:lstStyle/>
        <a:p>
          <a:endParaRPr lang="en-US"/>
        </a:p>
      </dgm:t>
    </dgm:pt>
    <dgm:pt modelId="{1B5C7A7D-A64C-417F-829A-0C2A1397A761}" type="sibTrans" cxnId="{0A522603-31B9-40A8-9D5C-335FAB84FFE4}">
      <dgm:prSet/>
      <dgm:spPr/>
      <dgm:t>
        <a:bodyPr/>
        <a:lstStyle/>
        <a:p>
          <a:endParaRPr lang="en-US"/>
        </a:p>
      </dgm:t>
    </dgm:pt>
    <dgm:pt modelId="{4EE12D75-349B-43EC-96A1-8100AAEF50D0}" type="pres">
      <dgm:prSet presAssocID="{B6BE3CE6-C77F-4647-B880-036814F3717F}" presName="Name0" presStyleCnt="0">
        <dgm:presLayoutVars>
          <dgm:dir/>
          <dgm:animLvl val="lvl"/>
          <dgm:resizeHandles val="exact"/>
        </dgm:presLayoutVars>
      </dgm:prSet>
      <dgm:spPr/>
    </dgm:pt>
    <dgm:pt modelId="{96C5F9A1-23EA-4B52-A6F6-F2DCAC0DCAB4}" type="pres">
      <dgm:prSet presAssocID="{92DCC505-5272-4B6D-9788-6D81D3D63202}" presName="composite" presStyleCnt="0"/>
      <dgm:spPr/>
    </dgm:pt>
    <dgm:pt modelId="{82885F65-8065-4DE8-BD2B-57C4261F43C4}" type="pres">
      <dgm:prSet presAssocID="{92DCC505-5272-4B6D-9788-6D81D3D63202}" presName="parTx" presStyleLbl="alignNode1" presStyleIdx="0" presStyleCnt="2" custLinFactNeighborX="-531" custLinFactNeighborY="-2965">
        <dgm:presLayoutVars>
          <dgm:chMax val="0"/>
          <dgm:chPref val="0"/>
          <dgm:bulletEnabled val="1"/>
        </dgm:presLayoutVars>
      </dgm:prSet>
      <dgm:spPr/>
    </dgm:pt>
    <dgm:pt modelId="{14C5E06A-3686-4E86-B559-CE67E6CACE93}" type="pres">
      <dgm:prSet presAssocID="{92DCC505-5272-4B6D-9788-6D81D3D63202}" presName="desTx" presStyleLbl="alignAccFollowNode1" presStyleIdx="0" presStyleCnt="2">
        <dgm:presLayoutVars>
          <dgm:bulletEnabled val="1"/>
        </dgm:presLayoutVars>
      </dgm:prSet>
      <dgm:spPr/>
    </dgm:pt>
    <dgm:pt modelId="{10A446D1-8C93-49A6-A281-7B1C65D181E4}" type="pres">
      <dgm:prSet presAssocID="{9B3AB910-663E-4A3E-8E25-924864545EF0}" presName="space" presStyleCnt="0"/>
      <dgm:spPr/>
    </dgm:pt>
    <dgm:pt modelId="{6B681C61-602A-4ABA-BB76-6B1FC8189568}" type="pres">
      <dgm:prSet presAssocID="{4AEB3D6F-299C-4560-A174-91664A18DC02}" presName="composite" presStyleCnt="0"/>
      <dgm:spPr/>
    </dgm:pt>
    <dgm:pt modelId="{DFABFD10-1013-43CE-874D-A9BC216231DA}" type="pres">
      <dgm:prSet presAssocID="{4AEB3D6F-299C-4560-A174-91664A18DC0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E4C239-CF95-4488-B60D-3AAC805D8B17}" type="pres">
      <dgm:prSet presAssocID="{4AEB3D6F-299C-4560-A174-91664A18DC0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A522603-31B9-40A8-9D5C-335FAB84FFE4}" srcId="{4AEB3D6F-299C-4560-A174-91664A18DC02}" destId="{91965B91-D2B4-4F2C-AF48-DF4757362F95}" srcOrd="2" destOrd="0" parTransId="{DDE684D4-5BB2-4097-B6A7-0DC7CC7B7365}" sibTransId="{1B5C7A7D-A64C-417F-829A-0C2A1397A761}"/>
    <dgm:cxn modelId="{82B6B10E-C67A-EF48-A07D-FFEF0F7F49AF}" type="presOf" srcId="{5E135324-DC31-47FB-B03B-B3A020B92709}" destId="{14C5E06A-3686-4E86-B559-CE67E6CACE93}" srcOrd="0" destOrd="0" presId="urn:microsoft.com/office/officeart/2005/8/layout/hList1"/>
    <dgm:cxn modelId="{7B91FD29-CB37-5E4E-95CC-80352D064C4F}" type="presOf" srcId="{4AEB3D6F-299C-4560-A174-91664A18DC02}" destId="{DFABFD10-1013-43CE-874D-A9BC216231DA}" srcOrd="0" destOrd="0" presId="urn:microsoft.com/office/officeart/2005/8/layout/hList1"/>
    <dgm:cxn modelId="{ABA63B3C-0D20-4981-858A-E165F9EB5B62}" srcId="{4AEB3D6F-299C-4560-A174-91664A18DC02}" destId="{0224CEB9-3928-4C32-8E68-F5528A0C1F34}" srcOrd="1" destOrd="0" parTransId="{AC60FC8F-F2BA-4136-892B-48BC160D9E1D}" sibTransId="{081DDF37-8E9E-485A-B8FF-8DBA9A01F20A}"/>
    <dgm:cxn modelId="{F19DAE4C-436B-425E-972B-3817C1300831}" srcId="{B6BE3CE6-C77F-4647-B880-036814F3717F}" destId="{92DCC505-5272-4B6D-9788-6D81D3D63202}" srcOrd="0" destOrd="0" parTransId="{959B8574-E4C8-4AFA-8967-AA4D7362600D}" sibTransId="{9B3AB910-663E-4A3E-8E25-924864545EF0}"/>
    <dgm:cxn modelId="{B4CBDA71-BE7F-487C-BDEF-7507DBC8E431}" srcId="{92DCC505-5272-4B6D-9788-6D81D3D63202}" destId="{5E135324-DC31-47FB-B03B-B3A020B92709}" srcOrd="0" destOrd="0" parTransId="{6209994D-6EB6-45CD-827B-2D3276CC6850}" sibTransId="{A97A63CC-DAA7-4A11-838B-36B0C52BE293}"/>
    <dgm:cxn modelId="{371EB17E-BFB7-B04F-9896-6B55C8255220}" type="presOf" srcId="{AEF53238-D757-42D7-814A-B04C1AACC7E4}" destId="{14C5E06A-3686-4E86-B559-CE67E6CACE93}" srcOrd="0" destOrd="1" presId="urn:microsoft.com/office/officeart/2005/8/layout/hList1"/>
    <dgm:cxn modelId="{E90E9482-3ED2-0A47-AA41-F3268DBDBEDA}" type="presOf" srcId="{92DCC505-5272-4B6D-9788-6D81D3D63202}" destId="{82885F65-8065-4DE8-BD2B-57C4261F43C4}" srcOrd="0" destOrd="0" presId="urn:microsoft.com/office/officeart/2005/8/layout/hList1"/>
    <dgm:cxn modelId="{BF46238D-BB99-4D0A-9988-CAE556B35A67}" type="presOf" srcId="{91965B91-D2B4-4F2C-AF48-DF4757362F95}" destId="{78E4C239-CF95-4488-B60D-3AAC805D8B17}" srcOrd="0" destOrd="2" presId="urn:microsoft.com/office/officeart/2005/8/layout/hList1"/>
    <dgm:cxn modelId="{8FEDFDA1-67F0-4BA5-B2B4-E78981D8728F}" srcId="{4AEB3D6F-299C-4560-A174-91664A18DC02}" destId="{BFAAD99F-CE8F-40CE-BBE4-3B9CFB2A3A27}" srcOrd="0" destOrd="0" parTransId="{9C24CC45-1385-4FE6-B995-7FC80C50DBCB}" sibTransId="{DA02DF69-E33A-4903-87FE-F6E3A900E445}"/>
    <dgm:cxn modelId="{A067ACAE-F1B6-0D4B-9D2C-60213F7298F5}" type="presOf" srcId="{B6BE3CE6-C77F-4647-B880-036814F3717F}" destId="{4EE12D75-349B-43EC-96A1-8100AAEF50D0}" srcOrd="0" destOrd="0" presId="urn:microsoft.com/office/officeart/2005/8/layout/hList1"/>
    <dgm:cxn modelId="{D91BCCB1-F355-4431-A11E-A4426CE3559D}" srcId="{92DCC505-5272-4B6D-9788-6D81D3D63202}" destId="{AEF53238-D757-42D7-814A-B04C1AACC7E4}" srcOrd="1" destOrd="0" parTransId="{1B142F39-6590-4AE7-8B86-8B5B4FA54D26}" sibTransId="{65AF471A-4E4D-46B0-A611-B54A142CE7B8}"/>
    <dgm:cxn modelId="{349EF7D1-0F3A-434C-8C58-41C8F61BBAAA}" srcId="{B6BE3CE6-C77F-4647-B880-036814F3717F}" destId="{4AEB3D6F-299C-4560-A174-91664A18DC02}" srcOrd="1" destOrd="0" parTransId="{F9482C02-4963-4C55-9321-5BB812B6E9A5}" sibTransId="{830AF50C-757F-42DD-B2F2-C138152DA1A1}"/>
    <dgm:cxn modelId="{22CF81DE-0D46-7345-9115-FB8D1EF3EB2D}" type="presOf" srcId="{BFAAD99F-CE8F-40CE-BBE4-3B9CFB2A3A27}" destId="{78E4C239-CF95-4488-B60D-3AAC805D8B17}" srcOrd="0" destOrd="0" presId="urn:microsoft.com/office/officeart/2005/8/layout/hList1"/>
    <dgm:cxn modelId="{5E69B1EB-9CEE-494E-BD49-8B40096DD257}" type="presOf" srcId="{0224CEB9-3928-4C32-8E68-F5528A0C1F34}" destId="{78E4C239-CF95-4488-B60D-3AAC805D8B17}" srcOrd="0" destOrd="1" presId="urn:microsoft.com/office/officeart/2005/8/layout/hList1"/>
    <dgm:cxn modelId="{CA8B6CE8-43F0-CE45-9067-6DE8AC739688}" type="presParOf" srcId="{4EE12D75-349B-43EC-96A1-8100AAEF50D0}" destId="{96C5F9A1-23EA-4B52-A6F6-F2DCAC0DCAB4}" srcOrd="0" destOrd="0" presId="urn:microsoft.com/office/officeart/2005/8/layout/hList1"/>
    <dgm:cxn modelId="{09BD219B-13C5-E44C-8CC3-5C29D7E7819D}" type="presParOf" srcId="{96C5F9A1-23EA-4B52-A6F6-F2DCAC0DCAB4}" destId="{82885F65-8065-4DE8-BD2B-57C4261F43C4}" srcOrd="0" destOrd="0" presId="urn:microsoft.com/office/officeart/2005/8/layout/hList1"/>
    <dgm:cxn modelId="{6BFA3804-7639-8542-8661-027A9089F372}" type="presParOf" srcId="{96C5F9A1-23EA-4B52-A6F6-F2DCAC0DCAB4}" destId="{14C5E06A-3686-4E86-B559-CE67E6CACE93}" srcOrd="1" destOrd="0" presId="urn:microsoft.com/office/officeart/2005/8/layout/hList1"/>
    <dgm:cxn modelId="{AF334A40-2D8A-D24E-8E57-C1C049A78BEE}" type="presParOf" srcId="{4EE12D75-349B-43EC-96A1-8100AAEF50D0}" destId="{10A446D1-8C93-49A6-A281-7B1C65D181E4}" srcOrd="1" destOrd="0" presId="urn:microsoft.com/office/officeart/2005/8/layout/hList1"/>
    <dgm:cxn modelId="{B7FBF131-1A17-0449-B852-62AE36124CA8}" type="presParOf" srcId="{4EE12D75-349B-43EC-96A1-8100AAEF50D0}" destId="{6B681C61-602A-4ABA-BB76-6B1FC8189568}" srcOrd="2" destOrd="0" presId="urn:microsoft.com/office/officeart/2005/8/layout/hList1"/>
    <dgm:cxn modelId="{34287FD0-FD97-554F-9089-D7A7B3BD3AEC}" type="presParOf" srcId="{6B681C61-602A-4ABA-BB76-6B1FC8189568}" destId="{DFABFD10-1013-43CE-874D-A9BC216231DA}" srcOrd="0" destOrd="0" presId="urn:microsoft.com/office/officeart/2005/8/layout/hList1"/>
    <dgm:cxn modelId="{E4383AFD-13BF-B141-BDB5-4C91E720C3FC}" type="presParOf" srcId="{6B681C61-602A-4ABA-BB76-6B1FC8189568}" destId="{78E4C239-CF95-4488-B60D-3AAC805D8B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98A985-6D3C-42C6-BAFD-9C1B1E1DB02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73B5E-FC78-43DC-BE0B-391128090FEE}">
      <dgm:prSet phldrT="[Text]" custT="1"/>
      <dgm:spPr/>
      <dgm:t>
        <a:bodyPr/>
        <a:lstStyle/>
        <a:p>
          <a:r>
            <a:rPr lang="en-US" sz="4800" dirty="0"/>
            <a:t>Books</a:t>
          </a:r>
        </a:p>
      </dgm:t>
    </dgm:pt>
    <dgm:pt modelId="{C473BBCD-A9CE-4744-986F-122753D58330}" type="parTrans" cxnId="{366883DC-BCF2-4E4C-8FF9-D45DB2417073}">
      <dgm:prSet/>
      <dgm:spPr/>
      <dgm:t>
        <a:bodyPr/>
        <a:lstStyle/>
        <a:p>
          <a:endParaRPr lang="en-US"/>
        </a:p>
      </dgm:t>
    </dgm:pt>
    <dgm:pt modelId="{79AA7F19-7B55-4062-9B0C-08BF714046D8}" type="sibTrans" cxnId="{366883DC-BCF2-4E4C-8FF9-D45DB2417073}">
      <dgm:prSet/>
      <dgm:spPr/>
      <dgm:t>
        <a:bodyPr/>
        <a:lstStyle/>
        <a:p>
          <a:endParaRPr lang="en-US"/>
        </a:p>
      </dgm:t>
    </dgm:pt>
    <dgm:pt modelId="{285EF31A-A45A-44F2-8B49-C5000F892E0D}">
      <dgm:prSet phldrT="[Text]" custT="1"/>
      <dgm:spPr/>
      <dgm:t>
        <a:bodyPr/>
        <a:lstStyle/>
        <a:p>
          <a:endParaRPr lang="en-US" sz="4800" dirty="0"/>
        </a:p>
        <a:p>
          <a:endParaRPr lang="en-US" sz="4800" dirty="0"/>
        </a:p>
        <a:p>
          <a:endParaRPr lang="en-US" sz="4800" dirty="0"/>
        </a:p>
        <a:p>
          <a:endParaRPr lang="en-US" sz="4800" dirty="0"/>
        </a:p>
        <a:p>
          <a:endParaRPr lang="en-US" sz="4800" dirty="0"/>
        </a:p>
        <a:p>
          <a:endParaRPr lang="en-US" sz="4800" dirty="0"/>
        </a:p>
        <a:p>
          <a:r>
            <a:rPr lang="en-US" sz="4800" dirty="0"/>
            <a:t>Networking</a:t>
          </a:r>
        </a:p>
        <a:p>
          <a:r>
            <a:rPr lang="en-US" sz="3600" dirty="0">
              <a:hlinkClick xmlns:r="http://schemas.openxmlformats.org/officeDocument/2006/relationships" r:id="rId1"/>
            </a:rPr>
            <a:t>www.iloveseattle.org/networking-guide</a:t>
          </a:r>
          <a:endParaRPr lang="en-US" sz="3600" dirty="0"/>
        </a:p>
        <a:p>
          <a:endParaRPr lang="en-US" sz="1400" dirty="0"/>
        </a:p>
        <a:p>
          <a:r>
            <a:rPr lang="en-US" sz="3600" dirty="0">
              <a:hlinkClick xmlns:r="http://schemas.openxmlformats.org/officeDocument/2006/relationships" r:id="rId2"/>
            </a:rPr>
            <a:t>www.washingtontechnology.org/events-calendar/</a:t>
          </a:r>
          <a:r>
            <a:rPr lang="en-US" sz="3600" dirty="0"/>
            <a:t> </a:t>
          </a:r>
        </a:p>
        <a:p>
          <a:endParaRPr lang="en-US" sz="3600" dirty="0"/>
        </a:p>
        <a:p>
          <a:endParaRPr lang="en-US" sz="3600" dirty="0"/>
        </a:p>
        <a:p>
          <a:endParaRPr lang="en-US" sz="3600" dirty="0"/>
        </a:p>
        <a:p>
          <a:endParaRPr lang="en-US" sz="3600" dirty="0"/>
        </a:p>
      </dgm:t>
    </dgm:pt>
    <dgm:pt modelId="{49C4E5B4-0A65-4BDC-B508-2E2BFCE95595}" type="parTrans" cxnId="{2E4AFF8B-F188-4F44-8473-1CAB3F47FF7A}">
      <dgm:prSet/>
      <dgm:spPr/>
      <dgm:t>
        <a:bodyPr/>
        <a:lstStyle/>
        <a:p>
          <a:endParaRPr lang="en-US"/>
        </a:p>
      </dgm:t>
    </dgm:pt>
    <dgm:pt modelId="{E9B5011C-7847-4015-91C1-72E087F95C32}" type="sibTrans" cxnId="{2E4AFF8B-F188-4F44-8473-1CAB3F47FF7A}">
      <dgm:prSet/>
      <dgm:spPr/>
      <dgm:t>
        <a:bodyPr/>
        <a:lstStyle/>
        <a:p>
          <a:endParaRPr lang="en-US"/>
        </a:p>
      </dgm:t>
    </dgm:pt>
    <dgm:pt modelId="{E84ED1C2-8A1B-427E-9F41-98096180422F}" type="pres">
      <dgm:prSet presAssocID="{3C98A985-6D3C-42C6-BAFD-9C1B1E1DB02E}" presName="theList" presStyleCnt="0">
        <dgm:presLayoutVars>
          <dgm:dir/>
          <dgm:animLvl val="lvl"/>
          <dgm:resizeHandles val="exact"/>
        </dgm:presLayoutVars>
      </dgm:prSet>
      <dgm:spPr/>
    </dgm:pt>
    <dgm:pt modelId="{FADC39DA-663C-4B2A-BED6-95865A0080D4}" type="pres">
      <dgm:prSet presAssocID="{F9973B5E-FC78-43DC-BE0B-391128090FEE}" presName="compNode" presStyleCnt="0"/>
      <dgm:spPr/>
    </dgm:pt>
    <dgm:pt modelId="{6A266177-EDC2-4519-8BD3-28E2454237F1}" type="pres">
      <dgm:prSet presAssocID="{F9973B5E-FC78-43DC-BE0B-391128090FEE}" presName="aNode" presStyleLbl="bgShp" presStyleIdx="0" presStyleCnt="2"/>
      <dgm:spPr/>
    </dgm:pt>
    <dgm:pt modelId="{5DC9AFE2-9E3D-41D5-8E34-0E273BDA9323}" type="pres">
      <dgm:prSet presAssocID="{F9973B5E-FC78-43DC-BE0B-391128090FEE}" presName="textNode" presStyleLbl="bgShp" presStyleIdx="0" presStyleCnt="2"/>
      <dgm:spPr/>
    </dgm:pt>
    <dgm:pt modelId="{8CE0A8EF-0F81-4E60-9011-C9214E5946E3}" type="pres">
      <dgm:prSet presAssocID="{F9973B5E-FC78-43DC-BE0B-391128090FEE}" presName="compChildNode" presStyleCnt="0"/>
      <dgm:spPr/>
    </dgm:pt>
    <dgm:pt modelId="{133F10C5-1F39-4D05-88E0-91D3AC1B60A7}" type="pres">
      <dgm:prSet presAssocID="{F9973B5E-FC78-43DC-BE0B-391128090FEE}" presName="theInnerList" presStyleCnt="0"/>
      <dgm:spPr/>
    </dgm:pt>
    <dgm:pt modelId="{E0F31DED-975D-48E0-BB54-C4AC9108D22A}" type="pres">
      <dgm:prSet presAssocID="{F9973B5E-FC78-43DC-BE0B-391128090FEE}" presName="aSpace" presStyleCnt="0"/>
      <dgm:spPr/>
    </dgm:pt>
    <dgm:pt modelId="{8AE31188-EA86-4F53-8212-1F1EC24820E7}" type="pres">
      <dgm:prSet presAssocID="{285EF31A-A45A-44F2-8B49-C5000F892E0D}" presName="compNode" presStyleCnt="0"/>
      <dgm:spPr/>
    </dgm:pt>
    <dgm:pt modelId="{9178A7AD-3B1B-4B30-9BD7-288BE1217E4A}" type="pres">
      <dgm:prSet presAssocID="{285EF31A-A45A-44F2-8B49-C5000F892E0D}" presName="aNode" presStyleLbl="bgShp" presStyleIdx="1" presStyleCnt="2"/>
      <dgm:spPr/>
    </dgm:pt>
    <dgm:pt modelId="{5739EE15-12A1-4387-8D00-E976C3858980}" type="pres">
      <dgm:prSet presAssocID="{285EF31A-A45A-44F2-8B49-C5000F892E0D}" presName="textNode" presStyleLbl="bgShp" presStyleIdx="1" presStyleCnt="2"/>
      <dgm:spPr/>
    </dgm:pt>
    <dgm:pt modelId="{981B29D0-A749-4768-B757-A4B57361167E}" type="pres">
      <dgm:prSet presAssocID="{285EF31A-A45A-44F2-8B49-C5000F892E0D}" presName="compChildNode" presStyleCnt="0"/>
      <dgm:spPr/>
    </dgm:pt>
    <dgm:pt modelId="{FCF5C77A-6394-4EE4-8EEE-A80E135639B7}" type="pres">
      <dgm:prSet presAssocID="{285EF31A-A45A-44F2-8B49-C5000F892E0D}" presName="theInnerList" presStyleCnt="0"/>
      <dgm:spPr/>
    </dgm:pt>
  </dgm:ptLst>
  <dgm:cxnLst>
    <dgm:cxn modelId="{F9C53223-BC80-472C-A111-8130A43FF909}" type="presOf" srcId="{F9973B5E-FC78-43DC-BE0B-391128090FEE}" destId="{6A266177-EDC2-4519-8BD3-28E2454237F1}" srcOrd="0" destOrd="0" presId="urn:microsoft.com/office/officeart/2005/8/layout/lProcess2"/>
    <dgm:cxn modelId="{8482D341-0BCF-486C-86A2-ECF99A706145}" type="presOf" srcId="{285EF31A-A45A-44F2-8B49-C5000F892E0D}" destId="{5739EE15-12A1-4387-8D00-E976C3858980}" srcOrd="1" destOrd="0" presId="urn:microsoft.com/office/officeart/2005/8/layout/lProcess2"/>
    <dgm:cxn modelId="{6A80F063-13A1-4823-AC56-EDFB748D6FC1}" type="presOf" srcId="{285EF31A-A45A-44F2-8B49-C5000F892E0D}" destId="{9178A7AD-3B1B-4B30-9BD7-288BE1217E4A}" srcOrd="0" destOrd="0" presId="urn:microsoft.com/office/officeart/2005/8/layout/lProcess2"/>
    <dgm:cxn modelId="{D42D737A-2CAB-459E-A28C-9722DF2580FA}" type="presOf" srcId="{3C98A985-6D3C-42C6-BAFD-9C1B1E1DB02E}" destId="{E84ED1C2-8A1B-427E-9F41-98096180422F}" srcOrd="0" destOrd="0" presId="urn:microsoft.com/office/officeart/2005/8/layout/lProcess2"/>
    <dgm:cxn modelId="{2E4AFF8B-F188-4F44-8473-1CAB3F47FF7A}" srcId="{3C98A985-6D3C-42C6-BAFD-9C1B1E1DB02E}" destId="{285EF31A-A45A-44F2-8B49-C5000F892E0D}" srcOrd="1" destOrd="0" parTransId="{49C4E5B4-0A65-4BDC-B508-2E2BFCE95595}" sibTransId="{E9B5011C-7847-4015-91C1-72E087F95C32}"/>
    <dgm:cxn modelId="{366883DC-BCF2-4E4C-8FF9-D45DB2417073}" srcId="{3C98A985-6D3C-42C6-BAFD-9C1B1E1DB02E}" destId="{F9973B5E-FC78-43DC-BE0B-391128090FEE}" srcOrd="0" destOrd="0" parTransId="{C473BBCD-A9CE-4744-986F-122753D58330}" sibTransId="{79AA7F19-7B55-4062-9B0C-08BF714046D8}"/>
    <dgm:cxn modelId="{8EDD22EC-2119-41DB-A492-B225AA14EE57}" type="presOf" srcId="{F9973B5E-FC78-43DC-BE0B-391128090FEE}" destId="{5DC9AFE2-9E3D-41D5-8E34-0E273BDA9323}" srcOrd="1" destOrd="0" presId="urn:microsoft.com/office/officeart/2005/8/layout/lProcess2"/>
    <dgm:cxn modelId="{059AE8D1-A1E3-437D-B169-0A4E83110265}" type="presParOf" srcId="{E84ED1C2-8A1B-427E-9F41-98096180422F}" destId="{FADC39DA-663C-4B2A-BED6-95865A0080D4}" srcOrd="0" destOrd="0" presId="urn:microsoft.com/office/officeart/2005/8/layout/lProcess2"/>
    <dgm:cxn modelId="{4393F76E-7624-4ACB-AD57-506ED3FBAB69}" type="presParOf" srcId="{FADC39DA-663C-4B2A-BED6-95865A0080D4}" destId="{6A266177-EDC2-4519-8BD3-28E2454237F1}" srcOrd="0" destOrd="0" presId="urn:microsoft.com/office/officeart/2005/8/layout/lProcess2"/>
    <dgm:cxn modelId="{4198F4B5-6FA5-456B-9832-BB42A25F145A}" type="presParOf" srcId="{FADC39DA-663C-4B2A-BED6-95865A0080D4}" destId="{5DC9AFE2-9E3D-41D5-8E34-0E273BDA9323}" srcOrd="1" destOrd="0" presId="urn:microsoft.com/office/officeart/2005/8/layout/lProcess2"/>
    <dgm:cxn modelId="{146D81D2-28D4-4BF1-9CD7-F8F3718E307A}" type="presParOf" srcId="{FADC39DA-663C-4B2A-BED6-95865A0080D4}" destId="{8CE0A8EF-0F81-4E60-9011-C9214E5946E3}" srcOrd="2" destOrd="0" presId="urn:microsoft.com/office/officeart/2005/8/layout/lProcess2"/>
    <dgm:cxn modelId="{3DD3F6CF-115F-4B8D-9FDE-AA3779EFACF8}" type="presParOf" srcId="{8CE0A8EF-0F81-4E60-9011-C9214E5946E3}" destId="{133F10C5-1F39-4D05-88E0-91D3AC1B60A7}" srcOrd="0" destOrd="0" presId="urn:microsoft.com/office/officeart/2005/8/layout/lProcess2"/>
    <dgm:cxn modelId="{DC30E69C-D511-445E-ADD0-2ECC41FC390B}" type="presParOf" srcId="{E84ED1C2-8A1B-427E-9F41-98096180422F}" destId="{E0F31DED-975D-48E0-BB54-C4AC9108D22A}" srcOrd="1" destOrd="0" presId="urn:microsoft.com/office/officeart/2005/8/layout/lProcess2"/>
    <dgm:cxn modelId="{BC0559A5-ED02-4720-87B9-67C3A413DC12}" type="presParOf" srcId="{E84ED1C2-8A1B-427E-9F41-98096180422F}" destId="{8AE31188-EA86-4F53-8212-1F1EC24820E7}" srcOrd="2" destOrd="0" presId="urn:microsoft.com/office/officeart/2005/8/layout/lProcess2"/>
    <dgm:cxn modelId="{BE442829-0891-408F-B1E7-E856A90126AC}" type="presParOf" srcId="{8AE31188-EA86-4F53-8212-1F1EC24820E7}" destId="{9178A7AD-3B1B-4B30-9BD7-288BE1217E4A}" srcOrd="0" destOrd="0" presId="urn:microsoft.com/office/officeart/2005/8/layout/lProcess2"/>
    <dgm:cxn modelId="{9316B8A4-A42F-4D64-AF0E-95B9E6314D16}" type="presParOf" srcId="{8AE31188-EA86-4F53-8212-1F1EC24820E7}" destId="{5739EE15-12A1-4387-8D00-E976C3858980}" srcOrd="1" destOrd="0" presId="urn:microsoft.com/office/officeart/2005/8/layout/lProcess2"/>
    <dgm:cxn modelId="{88581085-E0DA-4AF0-8422-56F5CD13F1D9}" type="presParOf" srcId="{8AE31188-EA86-4F53-8212-1F1EC24820E7}" destId="{981B29D0-A749-4768-B757-A4B57361167E}" srcOrd="2" destOrd="0" presId="urn:microsoft.com/office/officeart/2005/8/layout/lProcess2"/>
    <dgm:cxn modelId="{7AB43689-921D-4517-BADC-D91C629DF477}" type="presParOf" srcId="{981B29D0-A749-4768-B757-A4B57361167E}" destId="{FCF5C77A-6394-4EE4-8EEE-A80E135639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8111F-7D66-4BD5-9679-7D60A25375CA}">
      <dsp:nvSpPr>
        <dsp:cNvPr id="0" name=""/>
        <dsp:cNvSpPr/>
      </dsp:nvSpPr>
      <dsp:spPr>
        <a:xfrm>
          <a:off x="3484" y="19362"/>
          <a:ext cx="3397392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900" b="1" kern="1200" dirty="0"/>
            <a:t>Risk averse</a:t>
          </a:r>
        </a:p>
      </dsp:txBody>
      <dsp:txXfrm>
        <a:off x="3484" y="19362"/>
        <a:ext cx="3397392" cy="835200"/>
      </dsp:txXfrm>
    </dsp:sp>
    <dsp:sp modelId="{DF19E241-5EB9-4928-88B9-B6F315BC4814}">
      <dsp:nvSpPr>
        <dsp:cNvPr id="0" name=""/>
        <dsp:cNvSpPr/>
      </dsp:nvSpPr>
      <dsp:spPr>
        <a:xfrm>
          <a:off x="3484" y="854562"/>
          <a:ext cx="3397392" cy="3423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900" kern="1200" dirty="0"/>
            <a:t>Act “as if”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900" kern="1200" dirty="0"/>
            <a:t>Address concerns up front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900" kern="1200" dirty="0"/>
            <a:t>Don’t change everything: smaller pivots vs. huge leaps</a:t>
          </a:r>
        </a:p>
      </dsp:txBody>
      <dsp:txXfrm>
        <a:off x="3484" y="854562"/>
        <a:ext cx="3397392" cy="3423015"/>
      </dsp:txXfrm>
    </dsp:sp>
    <dsp:sp modelId="{88AA15E5-8AA1-462A-853A-EA8BAA1D4A0C}">
      <dsp:nvSpPr>
        <dsp:cNvPr id="0" name=""/>
        <dsp:cNvSpPr/>
      </dsp:nvSpPr>
      <dsp:spPr>
        <a:xfrm>
          <a:off x="3876511" y="19362"/>
          <a:ext cx="3397392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Overwhelmed</a:t>
          </a:r>
        </a:p>
      </dsp:txBody>
      <dsp:txXfrm>
        <a:off x="3876511" y="19362"/>
        <a:ext cx="3397392" cy="835200"/>
      </dsp:txXfrm>
    </dsp:sp>
    <dsp:sp modelId="{4C1B3716-A702-4330-A20A-7583A191132C}">
      <dsp:nvSpPr>
        <dsp:cNvPr id="0" name=""/>
        <dsp:cNvSpPr/>
      </dsp:nvSpPr>
      <dsp:spPr>
        <a:xfrm>
          <a:off x="3876511" y="854562"/>
          <a:ext cx="3397392" cy="3423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Connect the dots and speak their language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Be where they are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Network to get noticed </a:t>
          </a:r>
        </a:p>
      </dsp:txBody>
      <dsp:txXfrm>
        <a:off x="3876511" y="854562"/>
        <a:ext cx="3397392" cy="3423015"/>
      </dsp:txXfrm>
    </dsp:sp>
    <dsp:sp modelId="{048BEE99-42B7-4160-8A15-98C793F6A71C}">
      <dsp:nvSpPr>
        <dsp:cNvPr id="0" name=""/>
        <dsp:cNvSpPr/>
      </dsp:nvSpPr>
      <dsp:spPr>
        <a:xfrm>
          <a:off x="7749539" y="19362"/>
          <a:ext cx="3397392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Seeking diversity</a:t>
          </a:r>
        </a:p>
      </dsp:txBody>
      <dsp:txXfrm>
        <a:off x="7749539" y="19362"/>
        <a:ext cx="3397392" cy="835200"/>
      </dsp:txXfrm>
    </dsp:sp>
    <dsp:sp modelId="{AD52FF3E-6F4B-4F24-A0F5-08D509B15169}">
      <dsp:nvSpPr>
        <dsp:cNvPr id="0" name=""/>
        <dsp:cNvSpPr/>
      </dsp:nvSpPr>
      <dsp:spPr>
        <a:xfrm>
          <a:off x="7749539" y="854562"/>
          <a:ext cx="3397392" cy="3423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Market unique skills as an asset 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Show how you’ve adapted in the past</a:t>
          </a:r>
        </a:p>
      </dsp:txBody>
      <dsp:txXfrm>
        <a:off x="7749539" y="854562"/>
        <a:ext cx="3397392" cy="342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159CB-DFE3-470D-99B3-4244574B4DDE}">
      <dsp:nvSpPr>
        <dsp:cNvPr id="0" name=""/>
        <dsp:cNvSpPr/>
      </dsp:nvSpPr>
      <dsp:spPr>
        <a:xfrm>
          <a:off x="4785161" y="363"/>
          <a:ext cx="2222710" cy="2222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Story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are you and what are you best at?</a:t>
          </a:r>
          <a:endParaRPr lang="en-US" sz="2800" b="1" kern="1200" dirty="0"/>
        </a:p>
      </dsp:txBody>
      <dsp:txXfrm>
        <a:off x="5110669" y="325871"/>
        <a:ext cx="1571694" cy="1571694"/>
      </dsp:txXfrm>
    </dsp:sp>
    <dsp:sp modelId="{88981639-CCB1-44C3-829A-FAE4436E01CD}">
      <dsp:nvSpPr>
        <dsp:cNvPr id="0" name=""/>
        <dsp:cNvSpPr/>
      </dsp:nvSpPr>
      <dsp:spPr>
        <a:xfrm rot="3600000">
          <a:off x="6427113" y="2167292"/>
          <a:ext cx="590785" cy="750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471422" y="2240580"/>
        <a:ext cx="413550" cy="450098"/>
      </dsp:txXfrm>
    </dsp:sp>
    <dsp:sp modelId="{FD46C8E5-3ACA-41F5-81FF-024789768F29}">
      <dsp:nvSpPr>
        <dsp:cNvPr id="0" name=""/>
        <dsp:cNvSpPr/>
      </dsp:nvSpPr>
      <dsp:spPr>
        <a:xfrm>
          <a:off x="6453861" y="2890636"/>
          <a:ext cx="2222710" cy="2222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Network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do you know and who do you need to know? </a:t>
          </a:r>
          <a:endParaRPr lang="en-US" sz="2800" b="1" kern="1200" dirty="0"/>
        </a:p>
      </dsp:txBody>
      <dsp:txXfrm>
        <a:off x="6779369" y="3216144"/>
        <a:ext cx="1571694" cy="1571694"/>
      </dsp:txXfrm>
    </dsp:sp>
    <dsp:sp modelId="{832754D6-65E0-4658-9AB9-71FE997DAD19}">
      <dsp:nvSpPr>
        <dsp:cNvPr id="0" name=""/>
        <dsp:cNvSpPr/>
      </dsp:nvSpPr>
      <dsp:spPr>
        <a:xfrm rot="10800000">
          <a:off x="5617843" y="3626909"/>
          <a:ext cx="590785" cy="750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0800000">
        <a:off x="5795078" y="3776942"/>
        <a:ext cx="413550" cy="450098"/>
      </dsp:txXfrm>
    </dsp:sp>
    <dsp:sp modelId="{0D74278A-E6F7-45B5-9731-66C4C62F4E6A}">
      <dsp:nvSpPr>
        <dsp:cNvPr id="0" name=""/>
        <dsp:cNvSpPr/>
      </dsp:nvSpPr>
      <dsp:spPr>
        <a:xfrm>
          <a:off x="3116461" y="2890636"/>
          <a:ext cx="2222710" cy="2222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Plan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will you manage your time and resources?</a:t>
          </a:r>
          <a:endParaRPr lang="en-US" sz="2800" b="1" kern="1200" dirty="0"/>
        </a:p>
      </dsp:txBody>
      <dsp:txXfrm>
        <a:off x="3441969" y="3216144"/>
        <a:ext cx="1571694" cy="1571694"/>
      </dsp:txXfrm>
    </dsp:sp>
    <dsp:sp modelId="{DDDF7B97-0F31-428E-94A3-A976FEAC89A6}">
      <dsp:nvSpPr>
        <dsp:cNvPr id="0" name=""/>
        <dsp:cNvSpPr/>
      </dsp:nvSpPr>
      <dsp:spPr>
        <a:xfrm rot="18000000">
          <a:off x="4758413" y="2196252"/>
          <a:ext cx="590785" cy="750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802722" y="2423030"/>
        <a:ext cx="413550" cy="450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F49C8-5744-4BB5-8C18-E309DFB4AEDF}">
      <dsp:nvSpPr>
        <dsp:cNvPr id="0" name=""/>
        <dsp:cNvSpPr/>
      </dsp:nvSpPr>
      <dsp:spPr>
        <a:xfrm>
          <a:off x="5982412" y="1713019"/>
          <a:ext cx="1468302" cy="1468302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Matters Most To You?</a:t>
          </a:r>
        </a:p>
      </dsp:txBody>
      <dsp:txXfrm>
        <a:off x="6054089" y="1784696"/>
        <a:ext cx="1324948" cy="1324948"/>
      </dsp:txXfrm>
    </dsp:sp>
    <dsp:sp modelId="{6AD9B2FB-2BA6-4445-A4B1-3BE7E536701B}">
      <dsp:nvSpPr>
        <dsp:cNvPr id="0" name=""/>
        <dsp:cNvSpPr/>
      </dsp:nvSpPr>
      <dsp:spPr>
        <a:xfrm rot="16200000">
          <a:off x="6352145" y="1348601"/>
          <a:ext cx="728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836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31F07-3711-456E-B13A-97FA7064DA3A}">
      <dsp:nvSpPr>
        <dsp:cNvPr id="0" name=""/>
        <dsp:cNvSpPr/>
      </dsp:nvSpPr>
      <dsp:spPr>
        <a:xfrm>
          <a:off x="6224682" y="420"/>
          <a:ext cx="983762" cy="983762"/>
        </a:xfrm>
        <a:prstGeom prst="roundRect">
          <a:avLst/>
        </a:prstGeom>
        <a:solidFill>
          <a:schemeClr val="accent1">
            <a:shade val="50000"/>
            <a:hueOff val="56275"/>
            <a:satOff val="-710"/>
            <a:lumOff val="118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Role</a:t>
          </a:r>
        </a:p>
      </dsp:txBody>
      <dsp:txXfrm>
        <a:off x="6272705" y="48443"/>
        <a:ext cx="887716" cy="887716"/>
      </dsp:txXfrm>
    </dsp:sp>
    <dsp:sp modelId="{CF304B2E-9D14-49BB-9986-FA64617323FB}">
      <dsp:nvSpPr>
        <dsp:cNvPr id="0" name=""/>
        <dsp:cNvSpPr/>
      </dsp:nvSpPr>
      <dsp:spPr>
        <a:xfrm rot="19800000">
          <a:off x="7414597" y="1888516"/>
          <a:ext cx="539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16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C546E-8154-474F-90A0-E24FFEC36ED7}">
      <dsp:nvSpPr>
        <dsp:cNvPr id="0" name=""/>
        <dsp:cNvSpPr/>
      </dsp:nvSpPr>
      <dsp:spPr>
        <a:xfrm>
          <a:off x="7917648" y="977855"/>
          <a:ext cx="983762" cy="983762"/>
        </a:xfrm>
        <a:prstGeom prst="roundRect">
          <a:avLst/>
        </a:prstGeom>
        <a:solidFill>
          <a:schemeClr val="accent1">
            <a:shade val="50000"/>
            <a:hueOff val="112550"/>
            <a:satOff val="-1419"/>
            <a:lumOff val="23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Org</a:t>
          </a:r>
        </a:p>
      </dsp:txBody>
      <dsp:txXfrm>
        <a:off x="7965671" y="1025878"/>
        <a:ext cx="887716" cy="887716"/>
      </dsp:txXfrm>
    </dsp:sp>
    <dsp:sp modelId="{321EEC2B-7999-4C4C-AC0F-2F1CEECA61CA}">
      <dsp:nvSpPr>
        <dsp:cNvPr id="0" name=""/>
        <dsp:cNvSpPr/>
      </dsp:nvSpPr>
      <dsp:spPr>
        <a:xfrm rot="1800000">
          <a:off x="7414597" y="3005825"/>
          <a:ext cx="539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16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586FA-22F3-47AA-AAA7-E9B3BF4282BC}">
      <dsp:nvSpPr>
        <dsp:cNvPr id="0" name=""/>
        <dsp:cNvSpPr/>
      </dsp:nvSpPr>
      <dsp:spPr>
        <a:xfrm>
          <a:off x="7917648" y="2932724"/>
          <a:ext cx="983762" cy="983762"/>
        </a:xfrm>
        <a:prstGeom prst="roundRect">
          <a:avLst/>
        </a:prstGeom>
        <a:solidFill>
          <a:schemeClr val="accent1">
            <a:shade val="50000"/>
            <a:hueOff val="168825"/>
            <a:satOff val="-2129"/>
            <a:lumOff val="35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Culture</a:t>
          </a:r>
        </a:p>
      </dsp:txBody>
      <dsp:txXfrm>
        <a:off x="7965671" y="2980747"/>
        <a:ext cx="887716" cy="887716"/>
      </dsp:txXfrm>
    </dsp:sp>
    <dsp:sp modelId="{31C76588-35F4-43AC-ADBC-F5D92B9CAFE1}">
      <dsp:nvSpPr>
        <dsp:cNvPr id="0" name=""/>
        <dsp:cNvSpPr/>
      </dsp:nvSpPr>
      <dsp:spPr>
        <a:xfrm rot="5400000">
          <a:off x="6352145" y="3545740"/>
          <a:ext cx="728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836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5F5E8-2DFB-401B-AAD3-8689D2243E4B}">
      <dsp:nvSpPr>
        <dsp:cNvPr id="0" name=""/>
        <dsp:cNvSpPr/>
      </dsp:nvSpPr>
      <dsp:spPr>
        <a:xfrm>
          <a:off x="6224682" y="3910158"/>
          <a:ext cx="983762" cy="983762"/>
        </a:xfrm>
        <a:prstGeom prst="roundRect">
          <a:avLst/>
        </a:prstGeom>
        <a:solidFill>
          <a:schemeClr val="accent1">
            <a:shade val="50000"/>
            <a:hueOff val="168825"/>
            <a:satOff val="-2129"/>
            <a:lumOff val="35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Salary &amp; Benefits</a:t>
          </a:r>
        </a:p>
      </dsp:txBody>
      <dsp:txXfrm>
        <a:off x="6272705" y="3958181"/>
        <a:ext cx="887716" cy="887716"/>
      </dsp:txXfrm>
    </dsp:sp>
    <dsp:sp modelId="{9D7C85FD-2A4D-4643-9990-B71830F42FF8}">
      <dsp:nvSpPr>
        <dsp:cNvPr id="0" name=""/>
        <dsp:cNvSpPr/>
      </dsp:nvSpPr>
      <dsp:spPr>
        <a:xfrm rot="9000000">
          <a:off x="5479361" y="3005825"/>
          <a:ext cx="539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16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07E75-D463-4548-8579-92804704413D}">
      <dsp:nvSpPr>
        <dsp:cNvPr id="0" name=""/>
        <dsp:cNvSpPr/>
      </dsp:nvSpPr>
      <dsp:spPr>
        <a:xfrm>
          <a:off x="4531716" y="2932724"/>
          <a:ext cx="983762" cy="983762"/>
        </a:xfrm>
        <a:prstGeom prst="roundRect">
          <a:avLst/>
        </a:prstGeom>
        <a:solidFill>
          <a:schemeClr val="accent1">
            <a:shade val="50000"/>
            <a:hueOff val="112550"/>
            <a:satOff val="-1419"/>
            <a:lumOff val="23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Location</a:t>
          </a:r>
        </a:p>
      </dsp:txBody>
      <dsp:txXfrm>
        <a:off x="4579739" y="2980747"/>
        <a:ext cx="887716" cy="887716"/>
      </dsp:txXfrm>
    </dsp:sp>
    <dsp:sp modelId="{B8927233-1867-4469-8708-00B507A27BD9}">
      <dsp:nvSpPr>
        <dsp:cNvPr id="0" name=""/>
        <dsp:cNvSpPr/>
      </dsp:nvSpPr>
      <dsp:spPr>
        <a:xfrm rot="12600000">
          <a:off x="5479361" y="1888516"/>
          <a:ext cx="539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16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0C48B-70D3-4B79-8C93-6197976FE166}">
      <dsp:nvSpPr>
        <dsp:cNvPr id="0" name=""/>
        <dsp:cNvSpPr/>
      </dsp:nvSpPr>
      <dsp:spPr>
        <a:xfrm>
          <a:off x="4531716" y="977855"/>
          <a:ext cx="983762" cy="983762"/>
        </a:xfrm>
        <a:prstGeom prst="roundRect">
          <a:avLst/>
        </a:prstGeom>
        <a:solidFill>
          <a:schemeClr val="accent1">
            <a:shade val="50000"/>
            <a:hueOff val="56275"/>
            <a:satOff val="-710"/>
            <a:lumOff val="118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Hours</a:t>
          </a:r>
        </a:p>
      </dsp:txBody>
      <dsp:txXfrm>
        <a:off x="4579739" y="1025878"/>
        <a:ext cx="887716" cy="887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53B2E-99D0-420D-A532-EFDFCF4A247E}">
      <dsp:nvSpPr>
        <dsp:cNvPr id="0" name=""/>
        <dsp:cNvSpPr/>
      </dsp:nvSpPr>
      <dsp:spPr>
        <a:xfrm>
          <a:off x="7268" y="82490"/>
          <a:ext cx="3139230" cy="2343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Networking meetings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“Elevator pitch”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Interviews</a:t>
          </a:r>
        </a:p>
      </dsp:txBody>
      <dsp:txXfrm>
        <a:off x="62176" y="137398"/>
        <a:ext cx="3029414" cy="2288461"/>
      </dsp:txXfrm>
    </dsp:sp>
    <dsp:sp modelId="{93147E7F-ED3E-4462-B886-7ADD31B008DB}">
      <dsp:nvSpPr>
        <dsp:cNvPr id="0" name=""/>
        <dsp:cNvSpPr/>
      </dsp:nvSpPr>
      <dsp:spPr>
        <a:xfrm>
          <a:off x="7268" y="2425859"/>
          <a:ext cx="3139230" cy="100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 person</a:t>
          </a:r>
        </a:p>
      </dsp:txBody>
      <dsp:txXfrm>
        <a:off x="7268" y="2425859"/>
        <a:ext cx="2210725" cy="1007648"/>
      </dsp:txXfrm>
    </dsp:sp>
    <dsp:sp modelId="{FDA7D8F8-AA70-404A-8923-3050E2893204}">
      <dsp:nvSpPr>
        <dsp:cNvPr id="0" name=""/>
        <dsp:cNvSpPr/>
      </dsp:nvSpPr>
      <dsp:spPr>
        <a:xfrm>
          <a:off x="2306797" y="2585915"/>
          <a:ext cx="1098730" cy="10987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4E101-BECD-403A-8570-17AF4EB6F741}">
      <dsp:nvSpPr>
        <dsp:cNvPr id="0" name=""/>
        <dsp:cNvSpPr/>
      </dsp:nvSpPr>
      <dsp:spPr>
        <a:xfrm>
          <a:off x="3677732" y="82490"/>
          <a:ext cx="3139230" cy="2343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Resume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Cover letters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Portfolios</a:t>
          </a:r>
        </a:p>
      </dsp:txBody>
      <dsp:txXfrm>
        <a:off x="3732640" y="137398"/>
        <a:ext cx="3029414" cy="2288461"/>
      </dsp:txXfrm>
    </dsp:sp>
    <dsp:sp modelId="{D3EACEC1-5BD4-4242-9FC1-B0071E255573}">
      <dsp:nvSpPr>
        <dsp:cNvPr id="0" name=""/>
        <dsp:cNvSpPr/>
      </dsp:nvSpPr>
      <dsp:spPr>
        <a:xfrm>
          <a:off x="3677732" y="2425859"/>
          <a:ext cx="3139230" cy="100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On paper</a:t>
          </a:r>
        </a:p>
      </dsp:txBody>
      <dsp:txXfrm>
        <a:off x="3677732" y="2425859"/>
        <a:ext cx="2210725" cy="1007648"/>
      </dsp:txXfrm>
    </dsp:sp>
    <dsp:sp modelId="{51DB53E2-4FDB-4DCF-BEE8-242B8FAE7573}">
      <dsp:nvSpPr>
        <dsp:cNvPr id="0" name=""/>
        <dsp:cNvSpPr/>
      </dsp:nvSpPr>
      <dsp:spPr>
        <a:xfrm>
          <a:off x="5977261" y="2585915"/>
          <a:ext cx="1098730" cy="10987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7814E-C567-4CD1-B2D7-6FF749C46866}">
      <dsp:nvSpPr>
        <dsp:cNvPr id="0" name=""/>
        <dsp:cNvSpPr/>
      </dsp:nvSpPr>
      <dsp:spPr>
        <a:xfrm>
          <a:off x="7348196" y="82490"/>
          <a:ext cx="3139230" cy="2343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LinkedIn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Personal website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Online footprint</a:t>
          </a:r>
        </a:p>
      </dsp:txBody>
      <dsp:txXfrm>
        <a:off x="7403104" y="137398"/>
        <a:ext cx="3029414" cy="2288461"/>
      </dsp:txXfrm>
    </dsp:sp>
    <dsp:sp modelId="{4EEFC51A-9DD4-4D6C-9A54-9AFE6157887B}">
      <dsp:nvSpPr>
        <dsp:cNvPr id="0" name=""/>
        <dsp:cNvSpPr/>
      </dsp:nvSpPr>
      <dsp:spPr>
        <a:xfrm>
          <a:off x="7348196" y="2425859"/>
          <a:ext cx="3139230" cy="1007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Online</a:t>
          </a:r>
        </a:p>
      </dsp:txBody>
      <dsp:txXfrm>
        <a:off x="7348196" y="2425859"/>
        <a:ext cx="2210725" cy="1007648"/>
      </dsp:txXfrm>
    </dsp:sp>
    <dsp:sp modelId="{65912FFB-FCBB-489B-B8EA-D809E0171FAB}">
      <dsp:nvSpPr>
        <dsp:cNvPr id="0" name=""/>
        <dsp:cNvSpPr/>
      </dsp:nvSpPr>
      <dsp:spPr>
        <a:xfrm>
          <a:off x="9647725" y="2585915"/>
          <a:ext cx="1098730" cy="10987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C9EE-1A73-4ADD-B40A-941343C67EE8}">
      <dsp:nvSpPr>
        <dsp:cNvPr id="0" name=""/>
        <dsp:cNvSpPr/>
      </dsp:nvSpPr>
      <dsp:spPr>
        <a:xfrm>
          <a:off x="5152" y="761"/>
          <a:ext cx="10541477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4F3DA-3375-4D54-9B02-812807543D51}">
      <dsp:nvSpPr>
        <dsp:cNvPr id="0" name=""/>
        <dsp:cNvSpPr/>
      </dsp:nvSpPr>
      <dsp:spPr>
        <a:xfrm>
          <a:off x="7059324" y="1782945"/>
          <a:ext cx="2586470" cy="182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Within 24 hours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Reiterate what you learned, any next steps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Ask for connections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Set reminder for next follow up</a:t>
          </a:r>
        </a:p>
      </dsp:txBody>
      <dsp:txXfrm>
        <a:off x="7059324" y="1782945"/>
        <a:ext cx="2586470" cy="1823151"/>
      </dsp:txXfrm>
    </dsp:sp>
    <dsp:sp modelId="{6B3E8008-92B5-4C0A-989F-16B286322E41}">
      <dsp:nvSpPr>
        <dsp:cNvPr id="0" name=""/>
        <dsp:cNvSpPr/>
      </dsp:nvSpPr>
      <dsp:spPr>
        <a:xfrm>
          <a:off x="7059324" y="557694"/>
          <a:ext cx="2586470" cy="11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3. Follow up</a:t>
          </a:r>
        </a:p>
      </dsp:txBody>
      <dsp:txXfrm>
        <a:off x="7059324" y="557694"/>
        <a:ext cx="2586470" cy="1113864"/>
      </dsp:txXfrm>
    </dsp:sp>
    <dsp:sp modelId="{3ED38B17-3B95-4380-8464-D81DC4CA89D4}">
      <dsp:nvSpPr>
        <dsp:cNvPr id="0" name=""/>
        <dsp:cNvSpPr/>
      </dsp:nvSpPr>
      <dsp:spPr>
        <a:xfrm>
          <a:off x="3955559" y="1782945"/>
          <a:ext cx="2586470" cy="182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Find common contact to introduce you, or reach out cold if necessary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Set up and conduct meetings</a:t>
          </a:r>
        </a:p>
      </dsp:txBody>
      <dsp:txXfrm>
        <a:off x="3955559" y="1782945"/>
        <a:ext cx="2586470" cy="1823151"/>
      </dsp:txXfrm>
    </dsp:sp>
    <dsp:sp modelId="{95DA4702-6641-472C-945D-9237899BB17F}">
      <dsp:nvSpPr>
        <dsp:cNvPr id="0" name=""/>
        <dsp:cNvSpPr/>
      </dsp:nvSpPr>
      <dsp:spPr>
        <a:xfrm>
          <a:off x="3955559" y="557694"/>
          <a:ext cx="2586470" cy="11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2. Reach out</a:t>
          </a:r>
        </a:p>
      </dsp:txBody>
      <dsp:txXfrm>
        <a:off x="3955559" y="557694"/>
        <a:ext cx="2586470" cy="1113864"/>
      </dsp:txXfrm>
    </dsp:sp>
    <dsp:sp modelId="{ECF4FB80-E874-4498-92E6-9A8FDDFE0C8B}">
      <dsp:nvSpPr>
        <dsp:cNvPr id="0" name=""/>
        <dsp:cNvSpPr/>
      </dsp:nvSpPr>
      <dsp:spPr>
        <a:xfrm>
          <a:off x="851794" y="1782945"/>
          <a:ext cx="2586470" cy="182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target organization list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Identify people you want to talk to  </a:t>
          </a:r>
        </a:p>
      </dsp:txBody>
      <dsp:txXfrm>
        <a:off x="851794" y="1782945"/>
        <a:ext cx="2586470" cy="1823151"/>
      </dsp:txXfrm>
    </dsp:sp>
    <dsp:sp modelId="{F4DB0F88-22E1-4D53-B194-54265575DA0A}">
      <dsp:nvSpPr>
        <dsp:cNvPr id="0" name=""/>
        <dsp:cNvSpPr/>
      </dsp:nvSpPr>
      <dsp:spPr>
        <a:xfrm>
          <a:off x="851794" y="557694"/>
          <a:ext cx="2586470" cy="11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1. Research</a:t>
          </a:r>
        </a:p>
      </dsp:txBody>
      <dsp:txXfrm>
        <a:off x="851794" y="557694"/>
        <a:ext cx="2586470" cy="11138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279F3-2E4E-4C6A-9254-639717F44F9E}">
      <dsp:nvSpPr>
        <dsp:cNvPr id="0" name=""/>
        <dsp:cNvSpPr/>
      </dsp:nvSpPr>
      <dsp:spPr>
        <a:xfrm>
          <a:off x="47" y="3563"/>
          <a:ext cx="451791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Factors to consider</a:t>
          </a:r>
        </a:p>
      </dsp:txBody>
      <dsp:txXfrm>
        <a:off x="47" y="3563"/>
        <a:ext cx="4517916" cy="604800"/>
      </dsp:txXfrm>
    </dsp:sp>
    <dsp:sp modelId="{CCF85CD0-18D4-4404-8D86-DBA71AE89F8D}">
      <dsp:nvSpPr>
        <dsp:cNvPr id="0" name=""/>
        <dsp:cNvSpPr/>
      </dsp:nvSpPr>
      <dsp:spPr>
        <a:xfrm>
          <a:off x="47" y="608363"/>
          <a:ext cx="4517916" cy="2572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Industry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Size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Geography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Growth stage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Culture/mission</a:t>
          </a:r>
        </a:p>
      </dsp:txBody>
      <dsp:txXfrm>
        <a:off x="47" y="608363"/>
        <a:ext cx="4517916" cy="2572408"/>
      </dsp:txXfrm>
    </dsp:sp>
    <dsp:sp modelId="{83D8CB57-6171-4E95-A0C4-F51C6C7B71CE}">
      <dsp:nvSpPr>
        <dsp:cNvPr id="0" name=""/>
        <dsp:cNvSpPr/>
      </dsp:nvSpPr>
      <dsp:spPr>
        <a:xfrm>
          <a:off x="5150471" y="3563"/>
          <a:ext cx="451791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Places to look</a:t>
          </a:r>
        </a:p>
      </dsp:txBody>
      <dsp:txXfrm>
        <a:off x="5150471" y="3563"/>
        <a:ext cx="4517916" cy="604800"/>
      </dsp:txXfrm>
    </dsp:sp>
    <dsp:sp modelId="{8D262804-B638-4B7C-B808-A35E1A52DA0E}">
      <dsp:nvSpPr>
        <dsp:cNvPr id="0" name=""/>
        <dsp:cNvSpPr/>
      </dsp:nvSpPr>
      <dsp:spPr>
        <a:xfrm>
          <a:off x="5150471" y="608363"/>
          <a:ext cx="4517916" cy="2572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Industry websites/publications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Local company lists (business journals, best places to work)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LinkedIn and job search sites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Where friends/contacts work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Current/former clients and products and services you love!</a:t>
          </a:r>
        </a:p>
      </dsp:txBody>
      <dsp:txXfrm>
        <a:off x="5150471" y="608363"/>
        <a:ext cx="4517916" cy="25724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5F65-8065-4DE8-BD2B-57C4261F43C4}">
      <dsp:nvSpPr>
        <dsp:cNvPr id="0" name=""/>
        <dsp:cNvSpPr/>
      </dsp:nvSpPr>
      <dsp:spPr>
        <a:xfrm>
          <a:off x="0" y="0"/>
          <a:ext cx="354081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 </a:t>
          </a:r>
        </a:p>
      </dsp:txBody>
      <dsp:txXfrm>
        <a:off x="0" y="0"/>
        <a:ext cx="3540814" cy="633600"/>
      </dsp:txXfrm>
    </dsp:sp>
    <dsp:sp modelId="{14C5E06A-3686-4E86-B559-CE67E6CACE93}">
      <dsp:nvSpPr>
        <dsp:cNvPr id="0" name=""/>
        <dsp:cNvSpPr/>
      </dsp:nvSpPr>
      <dsp:spPr>
        <a:xfrm>
          <a:off x="36" y="645049"/>
          <a:ext cx="3540814" cy="177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Toggl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Calendar blocking and timeboxing </a:t>
          </a:r>
        </a:p>
      </dsp:txBody>
      <dsp:txXfrm>
        <a:off x="36" y="645049"/>
        <a:ext cx="3540814" cy="1779617"/>
      </dsp:txXfrm>
    </dsp:sp>
    <dsp:sp modelId="{DFABFD10-1013-43CE-874D-A9BC216231DA}">
      <dsp:nvSpPr>
        <dsp:cNvPr id="0" name=""/>
        <dsp:cNvSpPr/>
      </dsp:nvSpPr>
      <dsp:spPr>
        <a:xfrm>
          <a:off x="4036566" y="11449"/>
          <a:ext cx="3540814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Information</a:t>
          </a:r>
        </a:p>
      </dsp:txBody>
      <dsp:txXfrm>
        <a:off x="4036566" y="11449"/>
        <a:ext cx="3540814" cy="633600"/>
      </dsp:txXfrm>
    </dsp:sp>
    <dsp:sp modelId="{78E4C239-CF95-4488-B60D-3AAC805D8B17}">
      <dsp:nvSpPr>
        <dsp:cNvPr id="0" name=""/>
        <dsp:cNvSpPr/>
      </dsp:nvSpPr>
      <dsp:spPr>
        <a:xfrm>
          <a:off x="4036566" y="645049"/>
          <a:ext cx="3540814" cy="1779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Excel or Google docs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Cloud based CRMs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Email/calendar tasks and reminders</a:t>
          </a:r>
        </a:p>
      </dsp:txBody>
      <dsp:txXfrm>
        <a:off x="4036566" y="645049"/>
        <a:ext cx="3540814" cy="17796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66177-EDC2-4519-8BD3-28E2454237F1}">
      <dsp:nvSpPr>
        <dsp:cNvPr id="0" name=""/>
        <dsp:cNvSpPr/>
      </dsp:nvSpPr>
      <dsp:spPr>
        <a:xfrm>
          <a:off x="5460" y="0"/>
          <a:ext cx="5252715" cy="4264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Books</a:t>
          </a:r>
        </a:p>
      </dsp:txBody>
      <dsp:txXfrm>
        <a:off x="5460" y="0"/>
        <a:ext cx="5252715" cy="1279334"/>
      </dsp:txXfrm>
    </dsp:sp>
    <dsp:sp modelId="{9178A7AD-3B1B-4B30-9BD7-288BE1217E4A}">
      <dsp:nvSpPr>
        <dsp:cNvPr id="0" name=""/>
        <dsp:cNvSpPr/>
      </dsp:nvSpPr>
      <dsp:spPr>
        <a:xfrm>
          <a:off x="5652129" y="0"/>
          <a:ext cx="5252715" cy="42644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Networking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hlinkClick xmlns:r="http://schemas.openxmlformats.org/officeDocument/2006/relationships" r:id="rId1"/>
            </a:rPr>
            <a:t>www.iloveseattle.org/networking-guide</a:t>
          </a:r>
          <a:endParaRPr lang="en-US" sz="36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hlinkClick xmlns:r="http://schemas.openxmlformats.org/officeDocument/2006/relationships" r:id="rId2"/>
            </a:rPr>
            <a:t>www.washingtontechnology.org/events-calendar/</a:t>
          </a:r>
          <a:r>
            <a:rPr lang="en-US" sz="3600" kern="1200" dirty="0"/>
            <a:t>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5652129" y="0"/>
        <a:ext cx="5252715" cy="127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3B065-DE3F-45C4-9589-662588ED94D5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362B-FFCF-45D7-A927-E1F94FB0C2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6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you join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6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follow up! Shocking</a:t>
            </a:r>
            <a:r>
              <a:rPr lang="en-US" baseline="0" dirty="0"/>
              <a:t> how many people do not.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5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contact may not be in the same team/department you are targeting and that is OK! You are just trying to find a way 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1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8-10 hours/week</a:t>
            </a:r>
            <a:r>
              <a:rPr lang="en-US" baseline="0" dirty="0"/>
              <a:t> is a good minimum threshold if you are in an active job search; can be much more time than that (up to 40-50)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9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3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</a:t>
            </a:r>
            <a:r>
              <a:rPr lang="en-US" baseline="0" dirty="0"/>
              <a:t> tracking your time for a week to see if you’re spending it in the ways you intend to – you may be surprised by what you learn, and it will help keep you accountable  to your goals</a:t>
            </a:r>
          </a:p>
          <a:p>
            <a:endParaRPr lang="en-US" baseline="0" dirty="0"/>
          </a:p>
          <a:p>
            <a:r>
              <a:rPr lang="en-US" baseline="0" dirty="0"/>
              <a:t>Additionally, tracking your progress helps keep you motivated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16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23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6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share questions, then group</a:t>
            </a:r>
            <a:r>
              <a:rPr lang="en-US" baseline="0" dirty="0"/>
              <a:t> share out and map themes on whiteboard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hard, it can completely blow your confidence, and can make you feel like someone else always has the upper hand</a:t>
            </a:r>
          </a:p>
          <a:p>
            <a:r>
              <a:rPr lang="en-US" dirty="0"/>
              <a:t>You can take control of the situation and make it fun (ok, maybe less sucky) by focusing on building relationships – aka “networking”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7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my story in a few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57229-E8CD-764A-BBF7-3EF70FB04C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8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1AE07CB-22BE-47A3-B571-F7EAC6250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15E4B5D-55E6-4466-93D3-2BC134526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i="1" dirty="0"/>
              <a:t>Or put more simply: companies don’t hire people; </a:t>
            </a:r>
            <a:r>
              <a:rPr lang="en-US" altLang="en-US" b="1" i="1" u="sng" dirty="0"/>
              <a:t>people hire people</a:t>
            </a: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2E87120-B966-406D-8E5B-753FE3D36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F1E20-2CCE-4E36-84B1-D50D49B4B9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03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Think like a designer throughout your search; design, prototype, and test to learn what works for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will tell this story in many ways, across</a:t>
            </a:r>
            <a:r>
              <a:rPr lang="en-US" baseline="0" dirty="0"/>
              <a:t> many platforms – the important thing is being consistent, and tailoring your story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Critical to reflect on your own strengths and interests and practice communicating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Take 5 minutes to write down 3 of your top strengths </a:t>
            </a:r>
          </a:p>
          <a:p>
            <a:pPr marL="0" indent="0">
              <a:buNone/>
            </a:pPr>
            <a:r>
              <a:rPr lang="en-US" dirty="0"/>
              <a:t>If you’re not sure what they are, think about one experience recently that you’re proud of (work related or not)  – what skills did you use or rely on during that experience?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Great tools for this: Strengthsfinder, MBTI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1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to know it’s a true strength? You should easily be able to identify 2-3 strong examples of times you used that strength. Keep these notes, they will be an important foundation for resume and interview. </a:t>
            </a:r>
          </a:p>
          <a:p>
            <a:endParaRPr lang="en-US" baseline="0" dirty="0"/>
          </a:p>
          <a:p>
            <a:r>
              <a:rPr lang="en-US" baseline="0" dirty="0"/>
              <a:t>Suggested activities:</a:t>
            </a:r>
          </a:p>
          <a:p>
            <a:r>
              <a:rPr lang="en-US" dirty="0"/>
              <a:t>Strengths vocabulary exercise</a:t>
            </a:r>
          </a:p>
          <a:p>
            <a:r>
              <a:rPr lang="en-US" dirty="0"/>
              <a:t>Write out 2-3 examples of each strength using the STAR method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pros:</a:t>
            </a:r>
          </a:p>
          <a:p>
            <a:r>
              <a:rPr lang="en-US" dirty="0"/>
              <a:t>Concerns/gaps: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62B-FFCF-45D7-A927-E1F94FB0C2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0768C24-BD19-4698-8EE6-879448AE017D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dirty="0"/>
              <a:t>Erin Ewart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FF12-E7B5-4B24-B175-EB3CABC87BF7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CFC3-5507-48D4-B2E4-D011786374EA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A699746-BC39-4F09-BA6D-4BCF9F66F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5970-1518-483A-A044-2647FCA70BBF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0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329C-4868-4117-90F9-76559152B393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6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0003-D9BF-4A02-B553-3400BADF23B1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8D0-FC08-48B8-9543-588A963F5192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D57E-4CD5-4AEF-897E-0CBA1DC98F43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5A84-1106-411A-98D1-ACF9A291F185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4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C01879A-FBD8-484F-993A-0D7191B7086D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dirty="0"/>
              <a:t>Erin Ewart Consulting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2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B3FF7FF-7587-410A-A8C2-A0A5A19D9F0E}" type="datetime1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Erin Ewart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A699746-BC39-4F09-BA6D-4BCF9F66F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indham-schools.wikispaces.com/Kindergarten+Resource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12" Type="http://schemas.openxmlformats.org/officeDocument/2006/relationships/hyperlink" Target="http://www.clipshrine.com/Abstract-people-10973-medium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hyperlink" Target="http://gikiwiki.wikispaces.com/guidance+for+writing+essays+(hl+extension)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antihp.blogspot.com/2010/09/why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ittothestreets.wikispaces.com/Gender+differenc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mundoinfantilca.blogspot.com/2014/11/exposicion-x-internet-como-medio-de.html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0.png"/><Relationship Id="rId9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erinewart/" TargetMode="External"/><Relationship Id="rId2" Type="http://schemas.openxmlformats.org/officeDocument/2006/relationships/hyperlink" Target="https://erinew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facebook.com/erinewartconsultin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From Freelance to Full-Time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799" y="4026480"/>
            <a:ext cx="6921151" cy="2374320"/>
          </a:xfrm>
        </p:spPr>
        <p:txBody>
          <a:bodyPr>
            <a:normAutofit fontScale="92500"/>
          </a:bodyPr>
          <a:lstStyle/>
          <a:p>
            <a:pPr algn="ctr"/>
            <a:r>
              <a:rPr lang="en-US" i="1" dirty="0"/>
              <a:t>Strategies for a Successful Career Transition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WordCamp Seattle</a:t>
            </a:r>
          </a:p>
          <a:p>
            <a:pPr algn="ctr"/>
            <a:r>
              <a:rPr lang="en-US" dirty="0"/>
              <a:t>November 5,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76" y="1125635"/>
            <a:ext cx="2602983" cy="19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parts of your strategy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8967" y="1611712"/>
          <a:ext cx="11793033" cy="511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F22C1-7F0B-4464-AA18-450F9E9A41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67332" y="2058290"/>
            <a:ext cx="1312530" cy="958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EC8BD-B2BA-4AB9-A8CF-73A90E3B4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862887" y="5042079"/>
            <a:ext cx="1451168" cy="1174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F18DC8-1B51-4D6B-9D9B-E7C027E8CA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425500" y="5172819"/>
            <a:ext cx="1336790" cy="9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CC8D-194B-420B-9A27-DFB0B997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jumping in, start at the beginning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4D6B2E-E828-491D-94AB-EE0650CE9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8137" y="2475706"/>
            <a:ext cx="3810000" cy="28384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E477E-BE58-4BF9-B2BF-F511216B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4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A97DC-89FB-4013-8097-85BC8CB6D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priorities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EECE430-C590-4994-A56C-D1D0D9EC4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are you making a change?</a:t>
            </a:r>
          </a:p>
        </p:txBody>
      </p:sp>
    </p:spTree>
    <p:extLst>
      <p:ext uri="{BB962C8B-B14F-4D97-AF65-F5344CB8AC3E}">
        <p14:creationId xmlns:p14="http://schemas.microsoft.com/office/powerpoint/2010/main" val="176388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8FFE-1AA0-4CD5-AA6A-B5465951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what’s working (and not) now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371ACA-3EE5-40D7-85A3-C406D3104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6400" y="3216063"/>
            <a:ext cx="2044578" cy="14092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614DE-236E-4AFC-ADAB-E08B35F9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A18E4-B556-4895-A109-0457A9610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44813" y="2157731"/>
            <a:ext cx="7954382" cy="35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431B-AE7A-4455-B82D-218F12C3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your priorities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F40482-24E8-48CD-BAA1-C0DB8EFB4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595637"/>
              </p:ext>
            </p:extLst>
          </p:nvPr>
        </p:nvGraphicFramePr>
        <p:xfrm>
          <a:off x="-802567" y="1795907"/>
          <a:ext cx="13433128" cy="489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E9A9B-DF5D-43E7-847E-FC6A3219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7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BA03-99FB-4AA8-9DF1-085175BB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priorities may change - that’s ok!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D6F50-B593-46EA-90A7-CE827629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F31822-32D2-4C5D-B45B-B73E6B7D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803004" cy="37661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3A47F9F-B139-4271-93BB-A2BBC2A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14" y="1911472"/>
            <a:ext cx="5636712" cy="43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Connecting the dots</a:t>
            </a:r>
          </a:p>
        </p:txBody>
      </p:sp>
    </p:spTree>
    <p:extLst>
      <p:ext uri="{BB962C8B-B14F-4D97-AF65-F5344CB8AC3E}">
        <p14:creationId xmlns:p14="http://schemas.microsoft.com/office/powerpoint/2010/main" val="307706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job search is all about storytelling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91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storytelling important?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Show don’t tell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memorable and authentic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Communicate your passion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79" y="2011680"/>
            <a:ext cx="4082378" cy="1771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5909" y="4306122"/>
            <a:ext cx="7683910" cy="954107"/>
          </a:xfrm>
          <a:prstGeom prst="rect">
            <a:avLst/>
          </a:prstGeom>
          <a:solidFill>
            <a:srgbClr val="23688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Stories form the basis of how we think, organize and remember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02049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story is grounded in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57" y="2011680"/>
            <a:ext cx="6434613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Knowing, owning, and articulating your top skills and strengths </a:t>
            </a:r>
            <a:r>
              <a:rPr lang="en-US" dirty="0"/>
              <a:t>is a critical foundation for your job search.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strengths are often </a:t>
            </a:r>
            <a:r>
              <a:rPr lang="en-US" b="1" dirty="0"/>
              <a:t>hard to identify </a:t>
            </a:r>
            <a:r>
              <a:rPr lang="en-US" dirty="0"/>
              <a:t>because they come so naturally.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5A525-1404-4E50-863A-89A25DB2F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35" y="2539479"/>
            <a:ext cx="2955184" cy="29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5987281" cy="3766185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sz="3200" dirty="0"/>
              <a:t>lease share the </a:t>
            </a:r>
            <a:r>
              <a:rPr lang="en-US" sz="3200" b="1" dirty="0"/>
              <a:t>top 1-2 questions you have</a:t>
            </a:r>
            <a:r>
              <a:rPr lang="en-US" sz="3200" dirty="0"/>
              <a:t> about making the transition from freelance to full-time.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Question marks are a symbol for confusion and the lose of memory of 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0" y="1929169"/>
            <a:ext cx="3368072" cy="27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2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define your top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7579837" cy="37661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Think about previous accomplishments </a:t>
            </a:r>
            <a:r>
              <a:rPr lang="en-US" dirty="0"/>
              <a:t>(work and non-work). What are your proudest moments?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Ask friends, family, colleagues. </a:t>
            </a:r>
            <a:r>
              <a:rPr lang="en-US" dirty="0"/>
              <a:t>They know you better than you think!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Take assessments. </a:t>
            </a:r>
            <a:r>
              <a:rPr lang="en-US" dirty="0"/>
              <a:t>I recommend StrengthsFinder by Gallup.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145AC-2B94-44A2-9A22-A06B2763F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93" y="2523749"/>
            <a:ext cx="2583844" cy="25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5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8012-75D5-4FA4-B07B-639A0280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Activity: brainstorm strengths and potential gaps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5D5EA9-9561-4183-9DEE-714653955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264166"/>
              </p:ext>
            </p:extLst>
          </p:nvPr>
        </p:nvGraphicFramePr>
        <p:xfrm>
          <a:off x="874930" y="2218642"/>
          <a:ext cx="10203126" cy="44311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101563">
                  <a:extLst>
                    <a:ext uri="{9D8B030D-6E8A-4147-A177-3AD203B41FA5}">
                      <a16:colId xmlns:a16="http://schemas.microsoft.com/office/drawing/2014/main" val="2990552360"/>
                    </a:ext>
                  </a:extLst>
                </a:gridCol>
                <a:gridCol w="5101563">
                  <a:extLst>
                    <a:ext uri="{9D8B030D-6E8A-4147-A177-3AD203B41FA5}">
                      <a16:colId xmlns:a16="http://schemas.microsoft.com/office/drawing/2014/main" val="4260827062"/>
                    </a:ext>
                  </a:extLst>
                </a:gridCol>
              </a:tblGrid>
              <a:tr h="72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Strengths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 skills you have built as a freelancer that will be valuable in a full-time role?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Gaps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 skills do you need to build or play up to transition to a full-time role?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371324"/>
                  </a:ext>
                </a:extLst>
              </a:tr>
              <a:tr h="3209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Adaptable and able to juggle many priorities / wear many hats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Driven, focused, “gritty”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Entrepreneurial, problem solver – can get things done with limited resources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Collaboration 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People and team management</a:t>
                      </a:r>
                    </a:p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Specialty areas and new technologies</a:t>
                      </a: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605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A81E-E6FE-4AB1-A360-91A94927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12D8-F135-4828-8AB7-8022C3D9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STAR to structure your stories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9ED6C-4CBF-40AF-A4A2-D1635460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F1541-B1CA-4FB0-99EF-CC624DBA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982" y="1827484"/>
            <a:ext cx="5031406" cy="3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6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540572" cy="376618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Your story should </a:t>
            </a:r>
            <a:r>
              <a:rPr lang="en-US" b="1" dirty="0"/>
              <a:t>help people quickly understand</a:t>
            </a:r>
            <a:r>
              <a:rPr lang="en-US" dirty="0"/>
              <a:t> the unique skills and value you bring.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Practice</a:t>
            </a:r>
            <a:r>
              <a:rPr lang="en-US" dirty="0"/>
              <a:t> telling a short version out loud and incorporate it across your materials.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It is not set in stone! It can and will </a:t>
            </a:r>
            <a:r>
              <a:rPr lang="en-US" b="1" dirty="0"/>
              <a:t>evolve</a:t>
            </a:r>
            <a:r>
              <a:rPr lang="en-US" dirty="0"/>
              <a:t> as you move forward.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F8447-7410-4811-99D7-8D2FBCAB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57" y="2715570"/>
            <a:ext cx="4082378" cy="17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key to hidden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7161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key steps in the networking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81275"/>
              </p:ext>
            </p:extLst>
          </p:nvPr>
        </p:nvGraphicFramePr>
        <p:xfrm>
          <a:off x="767720" y="1966947"/>
          <a:ext cx="10551782" cy="360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8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you network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0904"/>
            <a:ext cx="6951742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Start with </a:t>
            </a:r>
            <a:r>
              <a:rPr lang="en-US" sz="3000" b="1" dirty="0"/>
              <a:t>connectors and supporters </a:t>
            </a:r>
            <a:r>
              <a:rPr lang="en-US" sz="3000" dirty="0"/>
              <a:t>you already know (may include clients)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5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Identify top </a:t>
            </a:r>
            <a:r>
              <a:rPr lang="en-US" sz="3000" b="1" dirty="0"/>
              <a:t>10 target organizations </a:t>
            </a:r>
            <a:r>
              <a:rPr lang="en-US" sz="3000" dirty="0"/>
              <a:t>and people who can connect you to them</a:t>
            </a:r>
          </a:p>
          <a:p>
            <a:endParaRPr lang="en-US" sz="105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Think beyond immediate connections; </a:t>
            </a:r>
            <a:r>
              <a:rPr lang="en-US" sz="3000" b="1" dirty="0"/>
              <a:t>“weak” ties are most valuable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7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en-US" sz="3000" b="1" dirty="0"/>
              <a:t>Follow up on every lead</a:t>
            </a:r>
            <a:r>
              <a:rPr lang="en-US" sz="3000" dirty="0"/>
              <a:t>; you don’t know where the right connection will come from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B7700-DE07-478B-98EB-E93D2D15A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51" t="38520" r="6074" b="12738"/>
          <a:stretch/>
        </p:blipFill>
        <p:spPr>
          <a:xfrm>
            <a:off x="8159809" y="2448839"/>
            <a:ext cx="3270190" cy="29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0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Research: create target company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Identify up to 10 organizations you’re interested in; don’t worry yet about whether they have current openings that are a match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0947526"/>
              </p:ext>
            </p:extLst>
          </p:nvPr>
        </p:nvGraphicFramePr>
        <p:xfrm>
          <a:off x="1209393" y="3034930"/>
          <a:ext cx="9668435" cy="318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52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target organizations &amp;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93" y="2241925"/>
            <a:ext cx="6085957" cy="3766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Identify 3-5 target organizations </a:t>
            </a:r>
            <a:r>
              <a:rPr lang="en-US" sz="3000" dirty="0"/>
              <a:t>you’d be interested in working for (</a:t>
            </a:r>
            <a:r>
              <a:rPr lang="en-US" sz="3000" i="1" dirty="0"/>
              <a:t>and/or professional groups or associations you want to be more active in</a:t>
            </a:r>
            <a:r>
              <a:rPr lang="en-US" sz="3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Note down who in your network </a:t>
            </a:r>
            <a:r>
              <a:rPr lang="en-US" sz="3000" dirty="0"/>
              <a:t>might be able to introduce you to someone in those organizations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Log in | Sign Up Upload Clip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59" y="2637397"/>
            <a:ext cx="1941182" cy="19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66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Structure is your friend </a:t>
            </a:r>
          </a:p>
        </p:txBody>
      </p:sp>
    </p:spTree>
    <p:extLst>
      <p:ext uri="{BB962C8B-B14F-4D97-AF65-F5344CB8AC3E}">
        <p14:creationId xmlns:p14="http://schemas.microsoft.com/office/powerpoint/2010/main" val="14659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5967545" cy="3766185"/>
          </a:xfrm>
        </p:spPr>
        <p:txBody>
          <a:bodyPr>
            <a:normAutofit/>
          </a:bodyPr>
          <a:lstStyle/>
          <a:p>
            <a:r>
              <a:rPr lang="en-US" sz="3200" dirty="0"/>
              <a:t>Job searching is </a:t>
            </a:r>
            <a:r>
              <a:rPr lang="en-US" sz="3200" i="1" dirty="0"/>
              <a:t>hard work</a:t>
            </a:r>
            <a:r>
              <a:rPr lang="en-US" sz="3200" dirty="0"/>
              <a:t>!</a:t>
            </a:r>
          </a:p>
          <a:p>
            <a:endParaRPr lang="en-US" sz="3200" dirty="0"/>
          </a:p>
          <a:p>
            <a:r>
              <a:rPr lang="en-US" sz="3200" dirty="0"/>
              <a:t>What are some themes that came up in your conversations?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Question marks are a symbol for confusion and the lose of memory of 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0" y="1929169"/>
            <a:ext cx="3368072" cy="27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8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like any other project, your job search needs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602" y="2157731"/>
            <a:ext cx="7093323" cy="4106060"/>
          </a:xfrm>
        </p:spPr>
        <p:txBody>
          <a:bodyPr>
            <a:no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 dirty="0"/>
              <a:t>Decide </a:t>
            </a:r>
            <a:r>
              <a:rPr lang="en-US" sz="3000" b="1" dirty="0"/>
              <a:t>how much time </a:t>
            </a:r>
            <a:r>
              <a:rPr lang="en-US" sz="3000" dirty="0"/>
              <a:t>you can spend on your search, and how you’ll spend it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 dirty="0"/>
              <a:t>Set </a:t>
            </a:r>
            <a:r>
              <a:rPr lang="en-US" sz="3000" b="1" dirty="0"/>
              <a:t>goals and milestones </a:t>
            </a:r>
            <a:r>
              <a:rPr lang="en-US" sz="3000" dirty="0"/>
              <a:t>to assess your progress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 b="1" dirty="0"/>
              <a:t>Track</a:t>
            </a:r>
            <a:r>
              <a:rPr lang="en-US" sz="3000" dirty="0"/>
              <a:t> your time and accomplishments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 dirty="0"/>
              <a:t>Identify an </a:t>
            </a:r>
            <a:r>
              <a:rPr lang="en-US" sz="3000" b="1" dirty="0"/>
              <a:t>accountability partner </a:t>
            </a:r>
            <a:r>
              <a:rPr lang="en-US" sz="3000" dirty="0"/>
              <a:t>who will ask you about your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36" t="28031" r="61324" b="45017"/>
          <a:stretch/>
        </p:blipFill>
        <p:spPr>
          <a:xfrm>
            <a:off x="7396433" y="2133376"/>
            <a:ext cx="4631144" cy="1905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51" t="36209" r="23000" b="8415"/>
          <a:stretch/>
        </p:blipFill>
        <p:spPr>
          <a:xfrm>
            <a:off x="7373750" y="4327277"/>
            <a:ext cx="4646968" cy="18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68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job search goals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91428" y="2359582"/>
          <a:ext cx="10679766" cy="429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131">
                  <a:extLst>
                    <a:ext uri="{9D8B030D-6E8A-4147-A177-3AD203B41FA5}">
                      <a16:colId xmlns:a16="http://schemas.microsoft.com/office/drawing/2014/main" val="2225515330"/>
                    </a:ext>
                  </a:extLst>
                </a:gridCol>
                <a:gridCol w="1114119">
                  <a:extLst>
                    <a:ext uri="{9D8B030D-6E8A-4147-A177-3AD203B41FA5}">
                      <a16:colId xmlns:a16="http://schemas.microsoft.com/office/drawing/2014/main" val="1920402105"/>
                    </a:ext>
                  </a:extLst>
                </a:gridCol>
                <a:gridCol w="7988516">
                  <a:extLst>
                    <a:ext uri="{9D8B030D-6E8A-4147-A177-3AD203B41FA5}">
                      <a16:colId xmlns:a16="http://schemas.microsoft.com/office/drawing/2014/main" val="178175555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sz="2800" b="1" dirty="0"/>
                        <a:t>Strategy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Weekl</a:t>
                      </a:r>
                      <a:r>
                        <a:rPr lang="en-US" sz="2800" b="1" baseline="0" dirty="0"/>
                        <a:t>y g</a:t>
                      </a:r>
                      <a:r>
                        <a:rPr lang="en-US" sz="2800" b="1" dirty="0"/>
                        <a:t>oals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2825457"/>
                  </a:ext>
                </a:extLst>
              </a:tr>
              <a:tr h="2263140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-Identify and get</a:t>
                      </a:r>
                      <a:r>
                        <a:rPr lang="en-US" sz="2400" baseline="0" dirty="0"/>
                        <a:t> in touch with </a:t>
                      </a:r>
                      <a:r>
                        <a:rPr lang="en-US" sz="2400" dirty="0"/>
                        <a:t>3-5 new contacts </a:t>
                      </a:r>
                    </a:p>
                    <a:p>
                      <a:r>
                        <a:rPr lang="en-US" sz="2400" dirty="0"/>
                        <a:t>-Follow up with 3-5</a:t>
                      </a:r>
                      <a:r>
                        <a:rPr lang="en-US" sz="2400" baseline="0" dirty="0"/>
                        <a:t> existing contacts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-Conduct</a:t>
                      </a:r>
                      <a:r>
                        <a:rPr lang="en-US" sz="2400" baseline="0" dirty="0"/>
                        <a:t> at </a:t>
                      </a:r>
                      <a:r>
                        <a:rPr lang="en-US" sz="2400" dirty="0"/>
                        <a:t>least 3 networking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meetings</a:t>
                      </a:r>
                    </a:p>
                    <a:p>
                      <a:r>
                        <a:rPr lang="en-US" sz="2400" dirty="0"/>
                        <a:t>-Login</a:t>
                      </a:r>
                      <a:r>
                        <a:rPr lang="en-US" sz="2400" baseline="0" dirty="0"/>
                        <a:t> daily to LinkedIn and take</a:t>
                      </a:r>
                      <a:r>
                        <a:rPr lang="en-US" sz="2400" dirty="0"/>
                        <a:t> 2-3</a:t>
                      </a:r>
                      <a:r>
                        <a:rPr lang="en-US" sz="2400" baseline="0" dirty="0"/>
                        <a:t> actions (refine profile, post content, like or comment on other’s content)</a:t>
                      </a:r>
                    </a:p>
                    <a:p>
                      <a:r>
                        <a:rPr lang="en-US" sz="2400" baseline="0" dirty="0"/>
                        <a:t>-Attend 1-2 networking events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0630715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r>
                        <a:rPr lang="en-US" sz="2400" b="1" dirty="0"/>
                        <a:t>Passive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-Spend 20 minutes/day reviewing job alerts and job boards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-Apply</a:t>
                      </a:r>
                      <a:r>
                        <a:rPr lang="en-US" sz="2400" baseline="0" dirty="0"/>
                        <a:t> to </a:t>
                      </a:r>
                      <a:r>
                        <a:rPr lang="en-US" sz="2400" dirty="0"/>
                        <a:t>3</a:t>
                      </a:r>
                      <a:r>
                        <a:rPr lang="en-US" sz="2400" baseline="0" dirty="0"/>
                        <a:t> jobs per week </a:t>
                      </a:r>
                    </a:p>
                    <a:p>
                      <a:r>
                        <a:rPr lang="en-US" sz="2400" dirty="0"/>
                        <a:t>-Follow up on any</a:t>
                      </a:r>
                      <a:r>
                        <a:rPr lang="en-US" sz="2400" baseline="0" dirty="0"/>
                        <a:t> outstanding applications I haven’t heard about in &gt;2 weeks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029753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90574" y="1836362"/>
            <a:ext cx="1069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Follow the 80/20 rule: </a:t>
            </a:r>
            <a:r>
              <a:rPr lang="en-US" sz="2800" dirty="0"/>
              <a:t>80% of your time on active strategies, 20% passive </a:t>
            </a:r>
          </a:p>
        </p:txBody>
      </p:sp>
    </p:spTree>
    <p:extLst>
      <p:ext uri="{BB962C8B-B14F-4D97-AF65-F5344CB8AC3E}">
        <p14:creationId xmlns:p14="http://schemas.microsoft.com/office/powerpoint/2010/main" val="279031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4" y="5081523"/>
            <a:ext cx="2810435" cy="1124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27" y="4732709"/>
            <a:ext cx="2552700" cy="179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tools and systems that work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2933557"/>
              </p:ext>
            </p:extLst>
          </p:nvPr>
        </p:nvGraphicFramePr>
        <p:xfrm>
          <a:off x="2420471" y="2546859"/>
          <a:ext cx="7577418" cy="243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8816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start your job search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4455" y="5798303"/>
            <a:ext cx="2926080" cy="1397039"/>
          </a:xfrm>
        </p:spPr>
        <p:txBody>
          <a:bodyPr/>
          <a:lstStyle/>
          <a:p>
            <a:fld id="{FA699746-BC39-4F09-BA6D-4BCF9F66FBEF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Do You Have A 90-Day Plan To Leave Your Church? ~ Ministry Best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6"/>
          <a:stretch/>
        </p:blipFill>
        <p:spPr>
          <a:xfrm>
            <a:off x="3702229" y="2365129"/>
            <a:ext cx="3788335" cy="33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7E2E-C5AB-41C0-8909-B5CB5347C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up and Q&amp;A</a:t>
            </a:r>
          </a:p>
        </p:txBody>
      </p:sp>
    </p:spTree>
    <p:extLst>
      <p:ext uri="{BB962C8B-B14F-4D97-AF65-F5344CB8AC3E}">
        <p14:creationId xmlns:p14="http://schemas.microsoft.com/office/powerpoint/2010/main" val="3259267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3076-0361-403E-8BDB-B614AB97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job search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8C063FC-1D1D-494E-AC8D-7E9DB73B7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62739"/>
              </p:ext>
            </p:extLst>
          </p:nvPr>
        </p:nvGraphicFramePr>
        <p:xfrm>
          <a:off x="519695" y="2011363"/>
          <a:ext cx="10910305" cy="426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3A97-8305-40A6-A91A-241B29E3EF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66772" y="9166109"/>
            <a:ext cx="4205017" cy="188213"/>
          </a:xfrm>
        </p:spPr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67007-E75C-4F59-BC51-880851B9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4E91BB-D3DF-47FF-B2F5-7F491089D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632" y="3243159"/>
            <a:ext cx="1364294" cy="1861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92479-A5C2-4EF6-911A-7BBAD253CE0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747"/>
          <a:stretch/>
        </p:blipFill>
        <p:spPr>
          <a:xfrm>
            <a:off x="2500371" y="3243159"/>
            <a:ext cx="1367690" cy="186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879E9-E76B-4980-842C-358B71A6BDF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068"/>
          <a:stretch/>
        </p:blipFill>
        <p:spPr>
          <a:xfrm>
            <a:off x="4136079" y="3243159"/>
            <a:ext cx="1319916" cy="18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22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Content Placeholder 5" descr="Question marks are a symbol for confusion and the lose of memory of an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39" y="2039309"/>
            <a:ext cx="4296678" cy="34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91" y="2092803"/>
            <a:ext cx="5992759" cy="3848538"/>
          </a:xfrm>
        </p:spPr>
        <p:txBody>
          <a:bodyPr>
            <a:normAutofit/>
          </a:bodyPr>
          <a:lstStyle/>
          <a:p>
            <a:r>
              <a:rPr lang="en-US" b="1" dirty="0"/>
              <a:t>Write down one next step you will take </a:t>
            </a:r>
            <a:r>
              <a:rPr lang="en-US" dirty="0"/>
              <a:t>after today’s session, and by when you will accomplish it. </a:t>
            </a:r>
          </a:p>
          <a:p>
            <a:endParaRPr lang="en-US" sz="1600" dirty="0"/>
          </a:p>
          <a:p>
            <a:r>
              <a:rPr lang="en-US" b="1" dirty="0"/>
              <a:t>Then share with a partner </a:t>
            </a:r>
            <a:r>
              <a:rPr lang="en-US" dirty="0"/>
              <a:t>- we are more likely to do things we’ve committed to out loud!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41" y="2641009"/>
            <a:ext cx="4518365" cy="24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stay in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65454"/>
          </a:xfrm>
        </p:spPr>
        <p:txBody>
          <a:bodyPr>
            <a:normAutofit fontScale="85000" lnSpcReduction="10000"/>
          </a:bodyPr>
          <a:lstStyle/>
          <a:p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800" b="1" dirty="0"/>
              <a:t>Individual &amp; group </a:t>
            </a:r>
            <a:r>
              <a:rPr lang="en-US" sz="3800" dirty="0"/>
              <a:t>job search coaching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800" b="1" dirty="0"/>
              <a:t>Workshops and networking</a:t>
            </a:r>
            <a:r>
              <a:rPr lang="en-US" sz="3800" dirty="0"/>
              <a:t> events</a:t>
            </a:r>
          </a:p>
          <a:p>
            <a:endParaRPr lang="en-US" sz="3800" b="1" dirty="0"/>
          </a:p>
          <a:p>
            <a:r>
              <a:rPr lang="en-US" sz="3800" b="1" dirty="0"/>
              <a:t>Email: </a:t>
            </a:r>
            <a:r>
              <a:rPr lang="en-US" sz="3800" dirty="0"/>
              <a:t>erin@erinewart.com</a:t>
            </a:r>
          </a:p>
          <a:p>
            <a:r>
              <a:rPr lang="en-US" sz="3800" b="1" dirty="0"/>
              <a:t>Web: </a:t>
            </a:r>
            <a:r>
              <a:rPr lang="en-US" sz="3800" dirty="0">
                <a:hlinkClick r:id="rId2"/>
              </a:rPr>
              <a:t>https://erinewart.com/</a:t>
            </a:r>
            <a:endParaRPr lang="en-US" sz="3800" dirty="0"/>
          </a:p>
          <a:p>
            <a:r>
              <a:rPr lang="en-US" sz="3800" b="1" dirty="0"/>
              <a:t>LinkedIn:</a:t>
            </a:r>
            <a:r>
              <a:rPr lang="en-US" sz="3800" dirty="0"/>
              <a:t> </a:t>
            </a:r>
            <a:r>
              <a:rPr lang="en-US" sz="3800" dirty="0">
                <a:hlinkClick r:id="rId3"/>
              </a:rPr>
              <a:t>https://www.linkedin.com/in/erinewart/</a:t>
            </a:r>
            <a:r>
              <a:rPr lang="en-US" sz="3800" dirty="0"/>
              <a:t>  </a:t>
            </a:r>
          </a:p>
          <a:p>
            <a:r>
              <a:rPr lang="en-US" sz="3800" b="1" dirty="0"/>
              <a:t>Facebook: </a:t>
            </a:r>
            <a:r>
              <a:rPr lang="en-US" sz="3800" dirty="0">
                <a:hlinkClick r:id="rId4"/>
              </a:rPr>
              <a:t>https://www.facebook.com/erinewartconsulting/</a:t>
            </a:r>
            <a:r>
              <a:rPr lang="en-US" sz="3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48" y="1817439"/>
            <a:ext cx="3941064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439" y="1605122"/>
            <a:ext cx="2956560" cy="19701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137" y="1558584"/>
            <a:ext cx="2747888" cy="206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439" y="3949069"/>
            <a:ext cx="2955629" cy="197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5" r="-1"/>
          <a:stretch/>
        </p:blipFill>
        <p:spPr>
          <a:xfrm>
            <a:off x="3934159" y="3772041"/>
            <a:ext cx="3546179" cy="1700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598" y="1783830"/>
            <a:ext cx="1755794" cy="1755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33" y="36246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FA6F-F23E-4903-80C9-8F8A2876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C378-0E98-4D7B-A0F4-E69D85A2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Why a job search strategy?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Starting with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Creating your 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Your network and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Wrap up and Q&amp;A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6BA4-705C-4FE0-B2C4-EA827509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3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Search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Planning for an effective search</a:t>
            </a:r>
          </a:p>
        </p:txBody>
      </p:sp>
    </p:spTree>
    <p:extLst>
      <p:ext uri="{BB962C8B-B14F-4D97-AF65-F5344CB8AC3E}">
        <p14:creationId xmlns:p14="http://schemas.microsoft.com/office/powerpoint/2010/main" val="118164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job search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79"/>
            <a:ext cx="7007362" cy="4349649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i="1" dirty="0"/>
              <a:t>Strategy</a:t>
            </a:r>
            <a:r>
              <a:rPr lang="en-US" sz="4000" b="1" dirty="0"/>
              <a:t> (n)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1. A method or plan chosen to </a:t>
            </a:r>
            <a:r>
              <a:rPr lang="en-US" sz="4000" b="1" dirty="0"/>
              <a:t>bring about a desired future</a:t>
            </a:r>
            <a:r>
              <a:rPr lang="en-US" sz="3600" dirty="0"/>
              <a:t>, such as achievement of a goal or solution to a problem.</a:t>
            </a:r>
          </a:p>
          <a:p>
            <a:pPr>
              <a:lnSpc>
                <a:spcPct val="120000"/>
              </a:lnSpc>
            </a:pPr>
            <a:br>
              <a:rPr lang="en-US" sz="3600" dirty="0"/>
            </a:br>
            <a:r>
              <a:rPr lang="en-US" sz="3600" dirty="0"/>
              <a:t>2. The art and science of planning and marshalling resources for their </a:t>
            </a:r>
            <a:r>
              <a:rPr lang="en-US" sz="3800" b="1" dirty="0"/>
              <a:t>most efficient and effective use</a:t>
            </a:r>
            <a:br>
              <a:rPr lang="en-US" sz="3800" b="1" dirty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" y="6496823"/>
            <a:ext cx="5029200" cy="228600"/>
          </a:xfrm>
        </p:spPr>
        <p:txBody>
          <a:bodyPr/>
          <a:lstStyle/>
          <a:p>
            <a:r>
              <a:rPr lang="en-US" dirty="0"/>
              <a:t>Erin Ewart Consulting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9746-BC39-4F09-BA6D-4BCF9F66FBE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07" y="2741656"/>
            <a:ext cx="4005987" cy="26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B927-E8F4-492D-BC83-00998107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Career change is the new normal; those who are ready will succeed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EA99-ED10-4C79-9AED-FC8F3B28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057" y="2157741"/>
            <a:ext cx="7157936" cy="428910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Change is constant: </a:t>
            </a:r>
            <a:r>
              <a:rPr lang="en-US" sz="2800" b="1" dirty="0">
                <a:solidFill>
                  <a:srgbClr val="FFC000"/>
                </a:solidFill>
              </a:rPr>
              <a:t>10-15 job changes </a:t>
            </a:r>
            <a:r>
              <a:rPr lang="en-US" sz="2800" dirty="0"/>
              <a:t>in average career; </a:t>
            </a:r>
            <a:r>
              <a:rPr lang="en-US" sz="2800" b="1" dirty="0">
                <a:solidFill>
                  <a:srgbClr val="FFC000"/>
                </a:solidFill>
              </a:rPr>
              <a:t>&gt;50% </a:t>
            </a:r>
            <a:r>
              <a:rPr lang="en-US" sz="2800" dirty="0"/>
              <a:t>of workforce freelancing by 2027  </a:t>
            </a:r>
          </a:p>
          <a:p>
            <a:pPr marL="0" indent="0">
              <a:buNone/>
              <a:defRPr/>
            </a:pPr>
            <a:endParaRPr lang="en-US" sz="1200" dirty="0"/>
          </a:p>
          <a:p>
            <a:pPr marL="0" indent="0">
              <a:buNone/>
              <a:defRPr/>
            </a:pPr>
            <a:r>
              <a:rPr lang="en-US" sz="2800" b="1" dirty="0"/>
              <a:t>Competition is fierce: </a:t>
            </a:r>
            <a:r>
              <a:rPr lang="en-US" sz="2800" b="1" dirty="0">
                <a:solidFill>
                  <a:srgbClr val="FFC000"/>
                </a:solidFill>
              </a:rPr>
              <a:t>250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applications per job; </a:t>
            </a:r>
            <a:r>
              <a:rPr lang="en-US" sz="2800" b="1" dirty="0">
                <a:solidFill>
                  <a:srgbClr val="FFC000"/>
                </a:solidFill>
              </a:rPr>
              <a:t>75%</a:t>
            </a:r>
            <a:r>
              <a:rPr lang="en-US" sz="2800" dirty="0"/>
              <a:t> of resumes screened out automatically; recruiters spend </a:t>
            </a:r>
            <a:r>
              <a:rPr lang="en-US" sz="2800" b="1" dirty="0">
                <a:solidFill>
                  <a:srgbClr val="FFC000"/>
                </a:solidFill>
              </a:rPr>
              <a:t>6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seconds</a:t>
            </a:r>
            <a:r>
              <a:rPr lang="en-US" sz="2800" dirty="0"/>
              <a:t> on those they read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None/>
              <a:defRPr/>
            </a:pPr>
            <a:r>
              <a:rPr lang="en-US" sz="2800" b="1" dirty="0"/>
              <a:t>The future is uncertain: </a:t>
            </a:r>
            <a:r>
              <a:rPr lang="en-US" sz="2800" b="1" dirty="0">
                <a:solidFill>
                  <a:srgbClr val="FFC000"/>
                </a:solidFill>
              </a:rPr>
              <a:t>85%</a:t>
            </a:r>
            <a:r>
              <a:rPr lang="en-US" sz="2800" dirty="0"/>
              <a:t> of the jobs that will exist in 2030 haven’t been invented yet 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None/>
              <a:defRPr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4FE95-75D9-47A3-B8E0-213E3B87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5193" y="5829749"/>
            <a:ext cx="2194560" cy="1397039"/>
          </a:xfrm>
        </p:spPr>
        <p:txBody>
          <a:bodyPr/>
          <a:lstStyle/>
          <a:p>
            <a:pPr>
              <a:defRPr/>
            </a:pPr>
            <a:fld id="{5D63B3FE-58E1-4F9B-AC80-2D886A6AEC7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863E03A3-A4FB-4548-A297-5AF22E1DF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36" y="3137516"/>
            <a:ext cx="3581182" cy="179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3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62B6-C820-490D-9E02-8C6682E3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Think like an employer – they are: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E0B59-FA5C-4999-9596-51871870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5193" y="5829749"/>
            <a:ext cx="2194560" cy="1397039"/>
          </a:xfrm>
        </p:spPr>
        <p:txBody>
          <a:bodyPr/>
          <a:lstStyle/>
          <a:p>
            <a:pPr>
              <a:defRPr/>
            </a:pPr>
            <a:fld id="{F2C91CBC-9EA5-45A4-A768-03DE496211D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32AC53-8C24-4A7F-919C-E43CFFCF7596}"/>
              </a:ext>
            </a:extLst>
          </p:cNvPr>
          <p:cNvGraphicFramePr/>
          <p:nvPr>
            <p:extLst/>
          </p:nvPr>
        </p:nvGraphicFramePr>
        <p:xfrm>
          <a:off x="657224" y="1913086"/>
          <a:ext cx="11150416" cy="429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11684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41287</TotalTime>
  <Words>1690</Words>
  <Application>Microsoft Office PowerPoint</Application>
  <PresentationFormat>Widescreen</PresentationFormat>
  <Paragraphs>300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Metropolitan</vt:lpstr>
      <vt:lpstr>From Freelance to Full-Time</vt:lpstr>
      <vt:lpstr>Welcome!</vt:lpstr>
      <vt:lpstr>Why are we here? </vt:lpstr>
      <vt:lpstr>About me</vt:lpstr>
      <vt:lpstr>Agenda for today</vt:lpstr>
      <vt:lpstr>Job Search Strategy</vt:lpstr>
      <vt:lpstr>Why a job search strategy?</vt:lpstr>
      <vt:lpstr>Career change is the new normal; those who are ready will succeed </vt:lpstr>
      <vt:lpstr>Think like an employer – they are:</vt:lpstr>
      <vt:lpstr>Three key parts of your strategy  </vt:lpstr>
      <vt:lpstr>Before jumping in, start at the beginning</vt:lpstr>
      <vt:lpstr>Your priorities</vt:lpstr>
      <vt:lpstr>Start with what’s working (and not) now</vt:lpstr>
      <vt:lpstr>Map your priorities </vt:lpstr>
      <vt:lpstr>Your priorities may change - that’s ok!</vt:lpstr>
      <vt:lpstr>Your Story</vt:lpstr>
      <vt:lpstr>The job search is all about storytelling</vt:lpstr>
      <vt:lpstr>Why is storytelling important? </vt:lpstr>
      <vt:lpstr>Your story is grounded in your strengths</vt:lpstr>
      <vt:lpstr>Ways to define your top strengths</vt:lpstr>
      <vt:lpstr>Activity: brainstorm strengths and potential gaps</vt:lpstr>
      <vt:lpstr>Use STAR to structure your stories</vt:lpstr>
      <vt:lpstr>Remember…</vt:lpstr>
      <vt:lpstr>Your Network</vt:lpstr>
      <vt:lpstr>3 key steps in the networking process</vt:lpstr>
      <vt:lpstr>Who should you network with?</vt:lpstr>
      <vt:lpstr>Research: create target company list </vt:lpstr>
      <vt:lpstr>Activity: target organizations &amp; contacts</vt:lpstr>
      <vt:lpstr>Your Plan</vt:lpstr>
      <vt:lpstr>Just like any other project, your job search needs a plan</vt:lpstr>
      <vt:lpstr>Sample job search goals </vt:lpstr>
      <vt:lpstr>Find tools and systems that work for you</vt:lpstr>
      <vt:lpstr>Activity: start your job search plan</vt:lpstr>
      <vt:lpstr>Wrap up and Q&amp;A</vt:lpstr>
      <vt:lpstr>More job search resources</vt:lpstr>
      <vt:lpstr>Questions?</vt:lpstr>
      <vt:lpstr>Next steps and commitments</vt:lpstr>
      <vt:lpstr>Thank you and stay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122</cp:revision>
  <dcterms:created xsi:type="dcterms:W3CDTF">2016-04-05T03:33:33Z</dcterms:created>
  <dcterms:modified xsi:type="dcterms:W3CDTF">2017-11-03T22:55:01Z</dcterms:modified>
</cp:coreProperties>
</file>