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7" r:id="rId1"/>
  </p:sldMasterIdLst>
  <p:notesMasterIdLst>
    <p:notesMasterId r:id="rId24"/>
  </p:notesMasterIdLst>
  <p:handoutMasterIdLst>
    <p:handoutMasterId r:id="rId25"/>
  </p:handoutMasterIdLst>
  <p:sldIdLst>
    <p:sldId id="256" r:id="rId2"/>
    <p:sldId id="483" r:id="rId3"/>
    <p:sldId id="574" r:id="rId4"/>
    <p:sldId id="575" r:id="rId5"/>
    <p:sldId id="567" r:id="rId6"/>
    <p:sldId id="576" r:id="rId7"/>
    <p:sldId id="566" r:id="rId8"/>
    <p:sldId id="382" r:id="rId9"/>
    <p:sldId id="258" r:id="rId10"/>
    <p:sldId id="568" r:id="rId11"/>
    <p:sldId id="579" r:id="rId12"/>
    <p:sldId id="542" r:id="rId13"/>
    <p:sldId id="564" r:id="rId14"/>
    <p:sldId id="577" r:id="rId15"/>
    <p:sldId id="578" r:id="rId16"/>
    <p:sldId id="580" r:id="rId17"/>
    <p:sldId id="559" r:id="rId18"/>
    <p:sldId id="569" r:id="rId19"/>
    <p:sldId id="571" r:id="rId20"/>
    <p:sldId id="573" r:id="rId21"/>
    <p:sldId id="570" r:id="rId22"/>
    <p:sldId id="5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2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/>
    <p:restoredTop sz="82407" autoAdjust="0"/>
  </p:normalViewPr>
  <p:slideViewPr>
    <p:cSldViewPr snapToGrid="0" snapToObjects="1">
      <p:cViewPr>
        <p:scale>
          <a:sx n="95" d="100"/>
          <a:sy n="95" d="100"/>
        </p:scale>
        <p:origin x="2016" y="144"/>
      </p:cViewPr>
      <p:guideLst>
        <p:guide orient="horz" pos="2160"/>
        <p:guide pos="2880"/>
      </p:guideLst>
    </p:cSldViewPr>
  </p:slideViewPr>
  <p:notesTextViewPr>
    <p:cViewPr>
      <p:scale>
        <a:sx n="105" d="100"/>
        <a:sy n="10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04A9E-C761-074E-ABEC-1684884C3B93}" type="datetimeFigureOut">
              <a:rPr lang="en-US" smtClean="0"/>
              <a:t>11/2/17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784B6-F44A-D14B-AFBE-00A9BD899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19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0546B-295C-E942-B6E8-FF3FFC3A7292}" type="datetimeFigureOut">
              <a:rPr lang="en-US" smtClean="0"/>
              <a:pPr/>
              <a:t>11/2/17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A86F5-670E-6547-929A-CB004A8F8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51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89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10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41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5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0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74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165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24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07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17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4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10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3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0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59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06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97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79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18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86F5-670E-6547-929A-CB004A8F8D7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3447-C7FF-A448-B13D-30C4EE0B7446}" type="datetime1">
              <a:rPr lang="en-US" smtClean="0"/>
              <a:t>11/2/17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8 Ways to Keep Blogging Week After Week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0480-6E9C-774C-8444-7D82CA5ED680}" type="datetime1">
              <a:rPr lang="en-US" smtClean="0"/>
              <a:t>11/2/17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846E-B5E7-2046-A3E6-9D8AECEC4DB7}" type="datetime1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38B0-DBC0-F34C-A31D-1FE500F10570}" type="datetime1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90C-F6E0-8741-8261-17E5837FA56C}" type="datetime1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827C-983E-A54A-9F27-DAAB7CE6AFF6}" type="datetime1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246" y="6492875"/>
            <a:ext cx="8165353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8 Ways to Keep Blogging</a:t>
            </a:r>
            <a:r>
              <a:rPr lang="mr-IN" dirty="0" smtClean="0"/>
              <a:t>…</a:t>
            </a:r>
            <a:r>
              <a:rPr lang="en-US" dirty="0" smtClean="0"/>
              <a:t>Week After Week After Week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5984-ADC5-2A41-990F-DCACDCD1D89A}" type="datetime1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C926-81E9-D049-84A7-A4C1BB1763B5}" type="datetime1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D73-F663-374F-90BF-EA660C8EEDEB}" type="datetime1">
              <a:rPr lang="en-US" smtClean="0"/>
              <a:t>11/2/17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8B24-467F-9248-85A7-496459230417}" type="datetime1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895-AA19-0041-9CE2-5313D792797D}" type="datetime1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AD1B-9898-6D4C-8258-760D6EEEF62E}" type="datetime1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42F-8C98-D444-AC3A-9A32EB346116}" type="datetime1">
              <a:rPr lang="en-US" smtClean="0"/>
              <a:t>11/2/17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C3CDCC13-5A9E-AA4B-B5FB-0BDEF3ADCAC3}" type="datetime1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8 Ways to Keep Blogging Week After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34EFFB06-1505-BB40-9D53-AF21BA32B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sldNum="0" hdr="0" dt="0"/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8 Ways to Keep Blogging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mr-IN" sz="30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Week After Week After Week</a:t>
            </a:r>
            <a:endParaRPr lang="en-US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8028" y="5612524"/>
            <a:ext cx="3531475" cy="378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Taught by Sharon Ernst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Step 4: Always Have a Topic 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209393"/>
          </a:xfrm>
        </p:spPr>
        <p:txBody>
          <a:bodyPr numCol="1">
            <a:noAutofit/>
          </a:bodyPr>
          <a:lstStyle/>
          <a:p>
            <a:pPr>
              <a:spcBef>
                <a:spcPts val="3600"/>
              </a:spcBef>
            </a:pPr>
            <a:r>
              <a:rPr lang="en-US" sz="3500" dirty="0" smtClean="0"/>
              <a:t>Keep a running list of ideas</a:t>
            </a:r>
          </a:p>
          <a:p>
            <a:pPr lvl="4">
              <a:spcBef>
                <a:spcPts val="0"/>
              </a:spcBef>
            </a:pPr>
            <a:r>
              <a:rPr lang="en-US" sz="2300" dirty="0" smtClean="0"/>
              <a:t>Word doc</a:t>
            </a:r>
          </a:p>
          <a:p>
            <a:pPr lvl="4">
              <a:spcBef>
                <a:spcPts val="0"/>
              </a:spcBef>
            </a:pPr>
            <a:r>
              <a:rPr lang="en-US" sz="2300" dirty="0" smtClean="0"/>
              <a:t>Hard copies</a:t>
            </a:r>
          </a:p>
          <a:p>
            <a:pPr lvl="4">
              <a:spcBef>
                <a:spcPts val="0"/>
              </a:spcBef>
            </a:pPr>
            <a:r>
              <a:rPr lang="en-US" sz="2300" dirty="0" smtClean="0"/>
              <a:t>Notepad</a:t>
            </a:r>
          </a:p>
          <a:p>
            <a:pPr lvl="4">
              <a:spcBef>
                <a:spcPts val="0"/>
              </a:spcBef>
            </a:pPr>
            <a:r>
              <a:rPr lang="en-US" sz="2300" dirty="0" smtClean="0"/>
              <a:t>Phone</a:t>
            </a:r>
          </a:p>
          <a:p>
            <a:pPr lvl="4">
              <a:spcBef>
                <a:spcPts val="0"/>
              </a:spcBef>
            </a:pPr>
            <a:r>
              <a:rPr lang="en-US" sz="2300" dirty="0" smtClean="0"/>
              <a:t>Voicemail</a:t>
            </a:r>
          </a:p>
          <a:p>
            <a:pPr lvl="4">
              <a:spcBef>
                <a:spcPts val="0"/>
              </a:spcBef>
            </a:pPr>
            <a:r>
              <a:rPr lang="en-US" sz="2300" dirty="0" smtClean="0"/>
              <a:t>Google</a:t>
            </a:r>
          </a:p>
          <a:p>
            <a:pPr>
              <a:spcBef>
                <a:spcPts val="3600"/>
              </a:spcBef>
            </a:pPr>
            <a:r>
              <a:rPr lang="en-US" sz="3500" dirty="0" smtClean="0"/>
              <a:t>Be creative about your topics</a:t>
            </a:r>
          </a:p>
          <a:p>
            <a:pPr lvl="4">
              <a:spcBef>
                <a:spcPts val="0"/>
              </a:spcBef>
            </a:pPr>
            <a:r>
              <a:rPr lang="en-US" sz="2300" dirty="0"/>
              <a:t>What else does your audience care about?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Editorial What??!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209393"/>
          </a:xfrm>
        </p:spPr>
        <p:txBody>
          <a:bodyPr numCol="1">
            <a:noAutofit/>
          </a:bodyPr>
          <a:lstStyle/>
          <a:p>
            <a:pPr>
              <a:spcBef>
                <a:spcPts val="3600"/>
              </a:spcBef>
            </a:pPr>
            <a:r>
              <a:rPr lang="en-US" sz="3500" dirty="0" smtClean="0"/>
              <a:t>Editorial calendars don’t work!</a:t>
            </a:r>
          </a:p>
          <a:p>
            <a:pPr lvl="2">
              <a:spcBef>
                <a:spcPts val="3600"/>
              </a:spcBef>
            </a:pPr>
            <a:r>
              <a:rPr lang="en-US" sz="3300" dirty="0" smtClean="0"/>
              <a:t>That’s not always what you want to write about</a:t>
            </a:r>
          </a:p>
          <a:p>
            <a:pPr lvl="2">
              <a:spcBef>
                <a:spcPts val="3600"/>
              </a:spcBef>
            </a:pPr>
            <a:r>
              <a:rPr lang="en-US" sz="3300" dirty="0" smtClean="0"/>
              <a:t>Not timely</a:t>
            </a:r>
          </a:p>
          <a:p>
            <a:pPr lvl="2">
              <a:spcBef>
                <a:spcPts val="3600"/>
              </a:spcBef>
            </a:pPr>
            <a:r>
              <a:rPr lang="en-US" sz="3300" dirty="0" smtClean="0"/>
              <a:t>Not flexible</a:t>
            </a:r>
            <a:endParaRPr lang="en-US" sz="3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Step 5: Use Shortcuts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Create a blog post even when you don’t have time</a:t>
            </a:r>
          </a:p>
          <a:p>
            <a:r>
              <a:rPr lang="en-US" sz="3000" dirty="0" smtClean="0"/>
              <a:t>Shortcuts can be:</a:t>
            </a:r>
          </a:p>
          <a:p>
            <a:pPr lvl="1"/>
            <a:r>
              <a:rPr lang="en-US" sz="2800" dirty="0" smtClean="0"/>
              <a:t>Funny stuff you find</a:t>
            </a:r>
          </a:p>
          <a:p>
            <a:pPr lvl="1"/>
            <a:r>
              <a:rPr lang="en-US" sz="2800" dirty="0" smtClean="0"/>
              <a:t>Photographs</a:t>
            </a:r>
          </a:p>
          <a:p>
            <a:pPr lvl="1"/>
            <a:r>
              <a:rPr lang="en-US" sz="2800" dirty="0" smtClean="0"/>
              <a:t>Links to websites, articles or blog posts</a:t>
            </a:r>
          </a:p>
          <a:p>
            <a:pPr lvl="1"/>
            <a:r>
              <a:rPr lang="en-US" sz="2800" dirty="0" smtClean="0"/>
              <a:t>Videos</a:t>
            </a:r>
          </a:p>
          <a:p>
            <a:pPr lvl="1"/>
            <a:r>
              <a:rPr lang="en-US" sz="2800" dirty="0" smtClean="0"/>
              <a:t>Repurposed content</a:t>
            </a:r>
          </a:p>
          <a:p>
            <a:pPr lvl="1"/>
            <a:r>
              <a:rPr lang="en-US" sz="2800" dirty="0" smtClean="0"/>
              <a:t>A list of your blog posts</a:t>
            </a:r>
          </a:p>
          <a:p>
            <a:pPr lvl="1"/>
            <a:r>
              <a:rPr lang="en-US" sz="2800" dirty="0" smtClean="0"/>
              <a:t>Checklists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Shortcuts</a:t>
            </a:r>
            <a:r>
              <a:rPr lang="mr-IN" sz="45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562" y="2065338"/>
            <a:ext cx="3675288" cy="428783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Shortcuts</a:t>
            </a:r>
            <a:r>
              <a:rPr lang="mr-IN" sz="45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65284"/>
            <a:ext cx="7824787" cy="428822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Relevant memes, cartoons</a:t>
            </a:r>
          </a:p>
          <a:p>
            <a:r>
              <a:rPr lang="en-US" sz="3000" dirty="0" smtClean="0"/>
              <a:t>Photos of finished projects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Photos of happy customers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Links to websites, articles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Links to videos, classes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Content you’ve created like </a:t>
            </a:r>
            <a:r>
              <a:rPr lang="en-US" sz="3000" dirty="0" err="1" smtClean="0">
                <a:solidFill>
                  <a:schemeClr val="tx1"/>
                </a:solidFill>
              </a:rPr>
              <a:t>ebooks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Step 6: Discover How You Like to Write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65284"/>
            <a:ext cx="7824787" cy="428822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Discover how you like to write = you </a:t>
            </a:r>
            <a:r>
              <a:rPr lang="en-US" sz="3000" i="1" dirty="0" smtClean="0"/>
              <a:t>will</a:t>
            </a:r>
            <a:r>
              <a:rPr lang="en-US" sz="3000" dirty="0" smtClean="0"/>
              <a:t> write</a:t>
            </a:r>
            <a:endParaRPr lang="en-US" sz="3000" u="sng" dirty="0">
              <a:solidFill>
                <a:schemeClr val="accent2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On paper, in Word or in </a:t>
            </a:r>
            <a:r>
              <a:rPr lang="en-US" sz="2800" dirty="0" err="1" smtClean="0">
                <a:solidFill>
                  <a:schemeClr val="tx1"/>
                </a:solidFill>
              </a:rPr>
              <a:t>Wordpress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At your desk or the </a:t>
            </a:r>
            <a:r>
              <a:rPr lang="en-US" sz="2800" dirty="0" err="1" smtClean="0">
                <a:solidFill>
                  <a:schemeClr val="tx1"/>
                </a:solidFill>
              </a:rPr>
              <a:t>coffeeshop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In the morning or the evening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When it’s quiet or with music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With wine or with coffee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Plus you’re training your brain</a:t>
            </a:r>
            <a:r>
              <a:rPr lang="mr-IN" sz="3000" dirty="0" smtClean="0">
                <a:solidFill>
                  <a:schemeClr val="tx1"/>
                </a:solidFill>
              </a:rPr>
              <a:t>…</a:t>
            </a:r>
            <a:endParaRPr lang="en-US" sz="3000" dirty="0">
              <a:solidFill>
                <a:schemeClr val="tx1"/>
              </a:solidFill>
            </a:endParaRPr>
          </a:p>
          <a:p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Recap so far</a:t>
            </a:r>
            <a:r>
              <a:rPr lang="mr-IN" sz="45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65284"/>
            <a:ext cx="7824787" cy="428822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Be </a:t>
            </a:r>
            <a:r>
              <a:rPr lang="en-US" sz="3200" dirty="0">
                <a:solidFill>
                  <a:schemeClr val="tx1"/>
                </a:solidFill>
              </a:rPr>
              <a:t>clear on your goal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And your audience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And your voice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Have a </a:t>
            </a:r>
            <a:r>
              <a:rPr lang="en-US" sz="3200" dirty="0">
                <a:solidFill>
                  <a:schemeClr val="tx1"/>
                </a:solidFill>
              </a:rPr>
              <a:t>running list of ideas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Have a </a:t>
            </a:r>
            <a:r>
              <a:rPr lang="en-US" sz="3200" dirty="0">
                <a:solidFill>
                  <a:schemeClr val="tx1"/>
                </a:solidFill>
              </a:rPr>
              <a:t>stash of shortcuts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How do you like to write?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Step 7: Let Go of Expectations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Not every post = perfect</a:t>
            </a:r>
          </a:p>
          <a:p>
            <a:r>
              <a:rPr lang="en-US" sz="4000" dirty="0" smtClean="0"/>
              <a:t>You’ll have good days and bad ones</a:t>
            </a:r>
          </a:p>
          <a:p>
            <a:r>
              <a:rPr lang="en-US" sz="4000" dirty="0" smtClean="0"/>
              <a:t>Key is to keep going!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Step 8: Schedule Time!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Commit to a time </a:t>
            </a:r>
          </a:p>
          <a:p>
            <a:r>
              <a:rPr lang="en-US" sz="4000" dirty="0" smtClean="0"/>
              <a:t>Make it weekly</a:t>
            </a:r>
          </a:p>
          <a:p>
            <a:r>
              <a:rPr lang="en-US" sz="4000" dirty="0" smtClean="0"/>
              <a:t>Write it in pen</a:t>
            </a:r>
          </a:p>
          <a:p>
            <a:r>
              <a:rPr lang="en-US" sz="4000" dirty="0" smtClean="0"/>
              <a:t>Say you’re busy</a:t>
            </a:r>
            <a:r>
              <a:rPr lang="mr-IN" sz="4000" dirty="0" smtClean="0"/>
              <a:t>…</a:t>
            </a:r>
            <a:r>
              <a:rPr lang="en-US" sz="4000" dirty="0" smtClean="0"/>
              <a:t>because you are!</a:t>
            </a:r>
          </a:p>
          <a:p>
            <a:r>
              <a:rPr lang="en-US" sz="4000" dirty="0" smtClean="0"/>
              <a:t>Reward yourself</a:t>
            </a:r>
          </a:p>
          <a:p>
            <a:r>
              <a:rPr lang="en-US" sz="4000" dirty="0" smtClean="0"/>
              <a:t>Be held accountable</a:t>
            </a:r>
          </a:p>
          <a:p>
            <a:r>
              <a:rPr lang="en-US" sz="4000" dirty="0" smtClean="0"/>
              <a:t>(Try to factor in time for proofreading!)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Bonus Tip: Just Keep Blogging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The more you blog, the easier it is to stick with it. 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Why Don’t We Blog?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1"/>
            <a:ext cx="7824787" cy="3805518"/>
          </a:xfrm>
        </p:spPr>
        <p:txBody>
          <a:bodyPr numCol="1">
            <a:noAutofit/>
          </a:bodyPr>
          <a:lstStyle/>
          <a:p>
            <a:r>
              <a:rPr lang="en-US" sz="3000" dirty="0"/>
              <a:t>L</a:t>
            </a:r>
            <a:r>
              <a:rPr lang="en-US" sz="3000" dirty="0" smtClean="0"/>
              <a:t>ast on the list</a:t>
            </a:r>
          </a:p>
          <a:p>
            <a:r>
              <a:rPr lang="en-US" sz="3000" dirty="0" smtClean="0"/>
              <a:t>Low priority</a:t>
            </a:r>
          </a:p>
          <a:p>
            <a:r>
              <a:rPr lang="en-US" sz="3000" dirty="0" smtClean="0"/>
              <a:t>Only do it when there’s time</a:t>
            </a:r>
          </a:p>
          <a:p>
            <a:r>
              <a:rPr lang="en-US" sz="3000" dirty="0" smtClean="0"/>
              <a:t>Don’t feel like it</a:t>
            </a:r>
          </a:p>
          <a:p>
            <a:r>
              <a:rPr lang="en-US" sz="3000" dirty="0" smtClean="0"/>
              <a:t>Doesn’t make money (right away)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246" y="6492875"/>
            <a:ext cx="8510794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2"/>
                </a:solidFill>
              </a:rPr>
              <a:t>8 Ways to Keep Blogging Week After Week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Printouts</a:t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4" y="803364"/>
            <a:ext cx="3847733" cy="4889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45" y="1529630"/>
            <a:ext cx="3849624" cy="4892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32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Time for the Plan!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Describe your </a:t>
            </a:r>
            <a:r>
              <a:rPr lang="en-US" sz="4000" dirty="0" smtClean="0">
                <a:solidFill>
                  <a:schemeClr val="tx1"/>
                </a:solidFill>
              </a:rPr>
              <a:t>goal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Describe your </a:t>
            </a:r>
            <a:r>
              <a:rPr lang="en-US" sz="4000" dirty="0" smtClean="0">
                <a:solidFill>
                  <a:schemeClr val="tx1"/>
                </a:solidFill>
              </a:rPr>
              <a:t>audience.</a:t>
            </a:r>
            <a:endParaRPr lang="en-US" sz="4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Describe your </a:t>
            </a:r>
            <a:r>
              <a:rPr lang="en-US" sz="4000" dirty="0" smtClean="0">
                <a:solidFill>
                  <a:schemeClr val="tx1"/>
                </a:solidFill>
              </a:rPr>
              <a:t>voice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List at least 10 </a:t>
            </a:r>
            <a:r>
              <a:rPr lang="en-US" sz="4000" dirty="0" smtClean="0">
                <a:solidFill>
                  <a:schemeClr val="tx1"/>
                </a:solidFill>
              </a:rPr>
              <a:t>topics. (10 minutes)</a:t>
            </a:r>
            <a:endParaRPr lang="en-US" sz="4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How you will grow this </a:t>
            </a:r>
            <a:r>
              <a:rPr lang="en-US" sz="4000" dirty="0" smtClean="0">
                <a:solidFill>
                  <a:schemeClr val="tx1"/>
                </a:solidFill>
              </a:rPr>
              <a:t>list? </a:t>
            </a:r>
            <a:r>
              <a:rPr lang="en-US" sz="400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List at least three </a:t>
            </a:r>
            <a:r>
              <a:rPr lang="en-US" sz="4000" dirty="0" smtClean="0">
                <a:solidFill>
                  <a:schemeClr val="tx1"/>
                </a:solidFill>
              </a:rPr>
              <a:t>shortcuts.</a:t>
            </a:r>
          </a:p>
          <a:p>
            <a:pPr>
              <a:spcBef>
                <a:spcPts val="60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How </a:t>
            </a:r>
            <a:r>
              <a:rPr lang="en-US" sz="4000" dirty="0">
                <a:solidFill>
                  <a:schemeClr val="tx1"/>
                </a:solidFill>
              </a:rPr>
              <a:t>you will grow this </a:t>
            </a:r>
            <a:r>
              <a:rPr lang="en-US" sz="4000" dirty="0" smtClean="0">
                <a:solidFill>
                  <a:schemeClr val="tx1"/>
                </a:solidFill>
              </a:rPr>
              <a:t>list? </a:t>
            </a:r>
            <a:r>
              <a:rPr lang="en-US" sz="400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State the day and time you are going to </a:t>
            </a:r>
            <a:r>
              <a:rPr lang="en-US" sz="4000" dirty="0" smtClean="0">
                <a:solidFill>
                  <a:schemeClr val="tx1"/>
                </a:solidFill>
              </a:rPr>
              <a:t>blog.</a:t>
            </a:r>
            <a:endParaRPr lang="en-US" sz="4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How will you make sure you stick to this schedule</a:t>
            </a:r>
            <a:r>
              <a:rPr lang="en-US" sz="4000" dirty="0" smtClean="0">
                <a:solidFill>
                  <a:schemeClr val="tx1"/>
                </a:solidFill>
              </a:rPr>
              <a:t>?</a:t>
            </a:r>
            <a:r>
              <a:rPr lang="en-US" sz="4000" dirty="0">
                <a:solidFill>
                  <a:schemeClr val="tx1"/>
                </a:solidFill>
              </a:rPr>
              <a:t>		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Describe when and how you will </a:t>
            </a:r>
            <a:r>
              <a:rPr lang="en-US" sz="4000" dirty="0" smtClean="0">
                <a:solidFill>
                  <a:schemeClr val="tx1"/>
                </a:solidFill>
              </a:rPr>
              <a:t>blog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How will you make sure each post is proofread before publishing? 	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</a:rPr>
              <a:t>How will you reward yourself each week for getting your post done? 	</a:t>
            </a:r>
            <a:endParaRPr lang="en-US" sz="4000" dirty="0" smtClean="0"/>
          </a:p>
          <a:p>
            <a:endParaRPr lang="en-US" sz="4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Thank You! Now Go Blog</a:t>
            </a:r>
            <a:r>
              <a:rPr lang="mr-IN" sz="45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16002"/>
            <a:ext cx="7824787" cy="3840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This topic as an online class:</a:t>
            </a:r>
          </a:p>
          <a:p>
            <a:pPr marL="0" indent="0">
              <a:buNone/>
            </a:pPr>
            <a:r>
              <a:rPr lang="en-US" sz="3200" dirty="0" smtClean="0"/>
              <a:t>	http</a:t>
            </a:r>
            <a:r>
              <a:rPr lang="en-US" sz="3200" dirty="0"/>
              <a:t>://</a:t>
            </a:r>
            <a:r>
              <a:rPr lang="en-US" sz="3200" dirty="0" smtClean="0"/>
              <a:t>skl.sh/2xRboIv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Contact</a:t>
            </a:r>
            <a:r>
              <a:rPr lang="en-US" sz="30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	</a:t>
            </a:r>
            <a:r>
              <a:rPr lang="en-US" sz="3000" dirty="0" err="1" smtClean="0">
                <a:solidFill>
                  <a:schemeClr val="tx1"/>
                </a:solidFill>
              </a:rPr>
              <a:t>sharon@betterfasterwriter.com</a:t>
            </a: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/>
              <a:t>Get </a:t>
            </a:r>
            <a:r>
              <a:rPr lang="en-US" sz="3000" dirty="0"/>
              <a:t>weekly </a:t>
            </a:r>
            <a:r>
              <a:rPr lang="en-US" sz="3000" dirty="0" smtClean="0"/>
              <a:t>tips for writing better, faster: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err="1" smtClean="0">
                <a:solidFill>
                  <a:schemeClr val="tx1"/>
                </a:solidFill>
              </a:rPr>
              <a:t>www.betterfasterwriter.com</a:t>
            </a:r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 Ways to Keep Blogging Week After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Why Should We Blog?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1"/>
            <a:ext cx="7824787" cy="3805518"/>
          </a:xfrm>
        </p:spPr>
        <p:txBody>
          <a:bodyPr numCol="1">
            <a:noAutofit/>
          </a:bodyPr>
          <a:lstStyle/>
          <a:p>
            <a:r>
              <a:rPr lang="en-US" sz="3000" dirty="0" smtClean="0"/>
              <a:t>Shows expertise</a:t>
            </a:r>
          </a:p>
          <a:p>
            <a:r>
              <a:rPr lang="en-US" sz="3000" dirty="0" smtClean="0"/>
              <a:t>Builds credibility</a:t>
            </a:r>
          </a:p>
          <a:p>
            <a:r>
              <a:rPr lang="en-US" sz="3000" dirty="0" smtClean="0"/>
              <a:t>Helps with SEO</a:t>
            </a:r>
            <a:r>
              <a:rPr lang="mr-IN" sz="3000" dirty="0" smtClean="0"/>
              <a:t>…</a:t>
            </a:r>
            <a:endParaRPr lang="en-US" sz="3000" dirty="0" smtClean="0"/>
          </a:p>
          <a:p>
            <a:r>
              <a:rPr lang="mr-IN" sz="3000" dirty="0" smtClean="0"/>
              <a:t>…</a:t>
            </a:r>
            <a:r>
              <a:rPr lang="en-US" sz="3000" dirty="0" smtClean="0"/>
              <a:t>and therefore prospects</a:t>
            </a:r>
          </a:p>
          <a:p>
            <a:r>
              <a:rPr lang="en-US" sz="3000" dirty="0" smtClean="0"/>
              <a:t>Gives us content to share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246" y="6492875"/>
            <a:ext cx="8510794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2"/>
                </a:solidFill>
              </a:rPr>
              <a:t>8 Ways to Keep Blogging Week After Week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The 8 Ways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1"/>
            <a:ext cx="7824787" cy="3805518"/>
          </a:xfrm>
        </p:spPr>
        <p:txBody>
          <a:bodyPr numCol="2"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000" dirty="0" smtClean="0"/>
              <a:t>Know your </a:t>
            </a:r>
            <a:r>
              <a:rPr lang="en-US" sz="3000" dirty="0"/>
              <a:t>goal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dirty="0" smtClean="0"/>
              <a:t>Know </a:t>
            </a:r>
            <a:r>
              <a:rPr lang="en-US" sz="3000" dirty="0"/>
              <a:t>your </a:t>
            </a:r>
            <a:r>
              <a:rPr lang="en-US" sz="3000" dirty="0" smtClean="0"/>
              <a:t>audience</a:t>
            </a:r>
            <a:endParaRPr lang="en-US" sz="3000" dirty="0"/>
          </a:p>
          <a:p>
            <a:pPr marL="457200" lvl="0" indent="-457200">
              <a:buFont typeface="+mj-lt"/>
              <a:buAutoNum type="arabicPeriod"/>
            </a:pPr>
            <a:r>
              <a:rPr lang="en-US" sz="3000" dirty="0" smtClean="0"/>
              <a:t>Establish </a:t>
            </a:r>
            <a:r>
              <a:rPr lang="en-US" sz="3000" dirty="0"/>
              <a:t>your voice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i="1" dirty="0" smtClean="0"/>
              <a:t>Always</a:t>
            </a:r>
            <a:r>
              <a:rPr lang="en-US" sz="3000" dirty="0" smtClean="0"/>
              <a:t> </a:t>
            </a:r>
            <a:r>
              <a:rPr lang="en-US" sz="3000" dirty="0"/>
              <a:t>have </a:t>
            </a:r>
            <a:r>
              <a:rPr lang="en-US" sz="3000" dirty="0" smtClean="0"/>
              <a:t>a topic</a:t>
            </a:r>
            <a:endParaRPr lang="en-US" sz="3000" dirty="0"/>
          </a:p>
          <a:p>
            <a:pPr marL="457200" lvl="0" indent="-457200">
              <a:buFont typeface="+mj-lt"/>
              <a:buAutoNum type="arabicPeriod"/>
            </a:pPr>
            <a:r>
              <a:rPr lang="en-US" sz="3000" dirty="0"/>
              <a:t>U</a:t>
            </a:r>
            <a:r>
              <a:rPr lang="en-US" sz="3000" dirty="0" smtClean="0"/>
              <a:t>se </a:t>
            </a:r>
            <a:r>
              <a:rPr lang="en-US" sz="3000" dirty="0"/>
              <a:t>shortcuts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dirty="0" smtClean="0"/>
              <a:t>Discover </a:t>
            </a:r>
            <a:r>
              <a:rPr lang="en-US" sz="3000" dirty="0"/>
              <a:t>how you like to write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dirty="0" smtClean="0"/>
              <a:t>Let </a:t>
            </a:r>
            <a:r>
              <a:rPr lang="en-US" sz="3000" dirty="0"/>
              <a:t>go of expectations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dirty="0" smtClean="0"/>
              <a:t>Schedule it 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246" y="6492875"/>
            <a:ext cx="8510794" cy="36512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2"/>
                </a:solidFill>
              </a:rPr>
              <a:t>8 Ways to Keep Blogging Week After Week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Why “Weekly”?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 numCol="1"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100" dirty="0" smtClean="0"/>
              <a:t>It’s a reasonable goal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100" dirty="0" smtClean="0"/>
              <a:t>It keeps content fresh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100" dirty="0" smtClean="0"/>
              <a:t>It gives you social fodder</a:t>
            </a:r>
          </a:p>
          <a:p>
            <a:pPr lvl="0"/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 Ways to Keep Blogging Week After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Have a Goal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098" y="2286000"/>
            <a:ext cx="5120217" cy="38401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 Ways to Keep Blogging Week After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Step 1: Know Your Goal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114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No goal = nowhere</a:t>
            </a:r>
          </a:p>
          <a:p>
            <a:r>
              <a:rPr lang="en-US" sz="2500" dirty="0" smtClean="0"/>
              <a:t>Goal can be anything:</a:t>
            </a:r>
          </a:p>
          <a:p>
            <a:pPr lvl="1"/>
            <a:r>
              <a:rPr lang="en-US" sz="2300" dirty="0" smtClean="0"/>
              <a:t>Build brand</a:t>
            </a:r>
          </a:p>
          <a:p>
            <a:pPr lvl="1"/>
            <a:r>
              <a:rPr lang="en-US" sz="2300" dirty="0" smtClean="0"/>
              <a:t>Establish credibility</a:t>
            </a:r>
          </a:p>
          <a:p>
            <a:pPr lvl="1"/>
            <a:r>
              <a:rPr lang="en-US" sz="2300" dirty="0" smtClean="0"/>
              <a:t>SEO</a:t>
            </a:r>
          </a:p>
          <a:p>
            <a:pPr lvl="1"/>
            <a:r>
              <a:rPr lang="en-US" sz="2300" dirty="0" smtClean="0"/>
              <a:t>Create newsletter content</a:t>
            </a:r>
          </a:p>
          <a:p>
            <a:pPr lvl="1"/>
            <a:r>
              <a:rPr lang="en-US" sz="2300" dirty="0" smtClean="0"/>
              <a:t>Explore ideas</a:t>
            </a:r>
          </a:p>
          <a:p>
            <a:pPr lvl="1"/>
            <a:r>
              <a:rPr lang="en-US" sz="2300" dirty="0" smtClean="0"/>
              <a:t>Write a book</a:t>
            </a:r>
          </a:p>
          <a:p>
            <a:pPr lvl="1"/>
            <a:r>
              <a:rPr lang="en-US" sz="2300" dirty="0" smtClean="0"/>
              <a:t>Document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Step 2: Know Your Audience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988" y="2286000"/>
            <a:ext cx="7972612" cy="3840163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Who are you writing to? </a:t>
            </a:r>
          </a:p>
          <a:p>
            <a:pPr lvl="3"/>
            <a:r>
              <a:rPr lang="en-US" sz="2900" dirty="0" smtClean="0"/>
              <a:t>CEOs</a:t>
            </a:r>
          </a:p>
          <a:p>
            <a:pPr lvl="3"/>
            <a:r>
              <a:rPr lang="en-US" sz="2900" dirty="0" smtClean="0"/>
              <a:t>Chiropractors</a:t>
            </a:r>
          </a:p>
          <a:p>
            <a:pPr lvl="3"/>
            <a:r>
              <a:rPr lang="en-US" sz="2900" dirty="0" smtClean="0"/>
              <a:t>Stay-at-home moms</a:t>
            </a:r>
          </a:p>
          <a:p>
            <a:r>
              <a:rPr lang="en-US" sz="3100" dirty="0" smtClean="0"/>
              <a:t>Why?</a:t>
            </a:r>
          </a:p>
          <a:p>
            <a:r>
              <a:rPr lang="en-US" sz="3100" dirty="0" smtClean="0"/>
              <a:t>What do you want them to get out of it?</a:t>
            </a:r>
          </a:p>
          <a:p>
            <a:r>
              <a:rPr lang="en-US" sz="3100" dirty="0" smtClean="0"/>
              <a:t>What do you want them to </a:t>
            </a:r>
            <a:r>
              <a:rPr lang="en-US" sz="3100" i="1" dirty="0" smtClean="0"/>
              <a:t>do</a:t>
            </a:r>
            <a:r>
              <a:rPr lang="en-US" sz="3100" dirty="0" smtClean="0"/>
              <a:t>? </a:t>
            </a:r>
            <a:endParaRPr lang="en-US" sz="3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 Ways to Keep Blogging Week After Week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solidFill>
                  <a:schemeClr val="accent2">
                    <a:lumMod val="75000"/>
                  </a:schemeClr>
                </a:solidFill>
              </a:rPr>
              <a:t>Step 3: Establish Your Voice</a:t>
            </a:r>
            <a:endParaRPr lang="en-US"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209393"/>
          </a:xfrm>
        </p:spPr>
        <p:txBody>
          <a:bodyPr numCol="1">
            <a:noAutofit/>
          </a:bodyPr>
          <a:lstStyle/>
          <a:p>
            <a:r>
              <a:rPr lang="en-US" sz="3000" dirty="0" smtClean="0"/>
              <a:t>How do you want to come across?</a:t>
            </a:r>
          </a:p>
          <a:p>
            <a:pPr lvl="3"/>
            <a:r>
              <a:rPr lang="en-US" sz="2000" dirty="0" smtClean="0"/>
              <a:t>Funny</a:t>
            </a:r>
          </a:p>
          <a:p>
            <a:pPr lvl="3"/>
            <a:r>
              <a:rPr lang="en-US" sz="2000" dirty="0" smtClean="0"/>
              <a:t>Witty</a:t>
            </a:r>
          </a:p>
          <a:p>
            <a:pPr lvl="3"/>
            <a:r>
              <a:rPr lang="en-US" sz="2000" dirty="0" smtClean="0"/>
              <a:t>Warm</a:t>
            </a:r>
          </a:p>
          <a:p>
            <a:pPr lvl="3"/>
            <a:r>
              <a:rPr lang="en-US" sz="2000" dirty="0" smtClean="0"/>
              <a:t>Authoritative</a:t>
            </a:r>
          </a:p>
          <a:p>
            <a:pPr lvl="3"/>
            <a:r>
              <a:rPr lang="en-US" sz="2000" dirty="0" smtClean="0"/>
              <a:t>Confident </a:t>
            </a:r>
          </a:p>
          <a:p>
            <a:pPr lvl="3"/>
            <a:r>
              <a:rPr lang="en-US" sz="2000" dirty="0" smtClean="0"/>
              <a:t>Formal</a:t>
            </a:r>
          </a:p>
          <a:p>
            <a:pPr lvl="3"/>
            <a:r>
              <a:rPr lang="en-US" sz="2000" dirty="0" smtClean="0"/>
              <a:t>Casual</a:t>
            </a:r>
          </a:p>
          <a:p>
            <a:r>
              <a:rPr lang="en-US" sz="3000" dirty="0" smtClean="0"/>
              <a:t>But always authentic</a:t>
            </a:r>
            <a:r>
              <a:rPr lang="mr-IN" sz="3000" dirty="0" smtClean="0"/>
              <a:t>…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 Ways to Keep Blogging Week After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riting Clinic PowerPoint Influence Mobile May 2017" id="{B4BAA803-EDFF-3B4C-B8DE-F9D73252411F}" vid="{14F86D57-4974-134E-8D25-3CD5AB3D03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 Faster Writer PowerPoint Template</Template>
  <TotalTime>15757</TotalTime>
  <Words>746</Words>
  <Application>Microsoft Macintosh PowerPoint</Application>
  <PresentationFormat>On-screen Show (4:3)</PresentationFormat>
  <Paragraphs>184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Calisto MT</vt:lpstr>
      <vt:lpstr>Wingdings</vt:lpstr>
      <vt:lpstr>Codex</vt:lpstr>
      <vt:lpstr>8 Ways to Keep Blogging</vt:lpstr>
      <vt:lpstr>Why Don’t We Blog?</vt:lpstr>
      <vt:lpstr>Why Should We Blog?</vt:lpstr>
      <vt:lpstr>The 8 Ways</vt:lpstr>
      <vt:lpstr>Why “Weekly”?</vt:lpstr>
      <vt:lpstr>Have a Goal</vt:lpstr>
      <vt:lpstr>Step 1: Know Your Goal</vt:lpstr>
      <vt:lpstr>Step 2: Know Your Audience</vt:lpstr>
      <vt:lpstr>Step 3: Establish Your Voice</vt:lpstr>
      <vt:lpstr>Step 4: Always Have a Topic </vt:lpstr>
      <vt:lpstr>Editorial What??!</vt:lpstr>
      <vt:lpstr>Step 5: Use Shortcuts</vt:lpstr>
      <vt:lpstr>Shortcuts…</vt:lpstr>
      <vt:lpstr>Shortcuts…</vt:lpstr>
      <vt:lpstr>Step 6: Discover How You Like to Write</vt:lpstr>
      <vt:lpstr>Recap so far…</vt:lpstr>
      <vt:lpstr>Step 7: Let Go of Expectations</vt:lpstr>
      <vt:lpstr>Step 8: Schedule Time!</vt:lpstr>
      <vt:lpstr>Bonus Tip: Just Keep Blogging</vt:lpstr>
      <vt:lpstr>Printouts </vt:lpstr>
      <vt:lpstr>Time for the Plan!</vt:lpstr>
      <vt:lpstr>Thank You! Now Go Blog…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A.C.E. Your Writing</dc:title>
  <dc:creator>Sharon Ernst</dc:creator>
  <cp:lastModifiedBy>Sharon Ernst</cp:lastModifiedBy>
  <cp:revision>44</cp:revision>
  <cp:lastPrinted>2017-06-13T21:52:16Z</cp:lastPrinted>
  <dcterms:created xsi:type="dcterms:W3CDTF">2017-07-14T02:16:50Z</dcterms:created>
  <dcterms:modified xsi:type="dcterms:W3CDTF">2017-11-02T19:54:02Z</dcterms:modified>
</cp:coreProperties>
</file>